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autoCompressPictures="0">
  <p:sldMasterIdLst>
    <p:sldMasterId id="2147483661" r:id="rId1"/>
  </p:sldMasterIdLst>
  <p:notesMasterIdLst>
    <p:notesMasterId r:id="rId17"/>
  </p:notesMasterIdLst>
  <p:sldIdLst>
    <p:sldId id="271" r:id="rId2"/>
    <p:sldId id="259" r:id="rId3"/>
    <p:sldId id="257" r:id="rId4"/>
    <p:sldId id="258" r:id="rId5"/>
    <p:sldId id="256" r:id="rId6"/>
    <p:sldId id="260" r:id="rId7"/>
    <p:sldId id="261" r:id="rId8"/>
    <p:sldId id="262" r:id="rId9"/>
    <p:sldId id="263" r:id="rId10"/>
    <p:sldId id="264" r:id="rId11"/>
    <p:sldId id="265" r:id="rId12"/>
    <p:sldId id="266" r:id="rId13"/>
    <p:sldId id="267" r:id="rId14"/>
    <p:sldId id="268" r:id="rId15"/>
    <p:sldId id="269" r:id="rId16"/>
  </p:sldIdLst>
  <p:sldSz cx="9906000" cy="6858000" type="A4"/>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6745"/>
    <p:restoredTop sz="94669"/>
  </p:normalViewPr>
  <p:slideViewPr>
    <p:cSldViewPr snapToGrid="0" snapToObjects="1">
      <p:cViewPr>
        <p:scale>
          <a:sx n="67" d="100"/>
          <a:sy n="67" d="100"/>
        </p:scale>
        <p:origin x="1560" y="640"/>
      </p:cViewPr>
      <p:guideLst/>
    </p:cSldViewPr>
  </p:slideViewPr>
  <p:notesTextViewPr>
    <p:cViewPr>
      <p:scale>
        <a:sx n="1" d="1"/>
        <a:sy n="1" d="1"/>
      </p:scale>
      <p:origin x="0" y="0"/>
    </p:cViewPr>
  </p:notesTextViewPr>
  <p:notesViewPr>
    <p:cSldViewPr snapToGrid="0" snapToObjects="1">
      <p:cViewPr varScale="1">
        <p:scale>
          <a:sx n="70" d="100"/>
          <a:sy n="70" d="100"/>
        </p:scale>
        <p:origin x="2416" y="192"/>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theme" Target="theme/theme1.xml"/><Relationship Id="rId21"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notesMaster" Target="notesMasters/notesMaster1.xml"/><Relationship Id="rId18" Type="http://schemas.openxmlformats.org/officeDocument/2006/relationships/presProps" Target="presProps.xml"/><Relationship Id="rId19" Type="http://schemas.openxmlformats.org/officeDocument/2006/relationships/viewProps" Target="viewProp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7343DF6-3B7E-F949-95A6-E17CB3759A42}" type="datetimeFigureOut">
              <a:rPr lang="en-US" smtClean="0"/>
              <a:t>1/23/18</a:t>
            </a:fld>
            <a:endParaRPr lang="en-US"/>
          </a:p>
        </p:txBody>
      </p:sp>
      <p:sp>
        <p:nvSpPr>
          <p:cNvPr id="4" name="Slide Image Placeholder 3"/>
          <p:cNvSpPr>
            <a:spLocks noGrp="1" noRot="1" noChangeAspect="1"/>
          </p:cNvSpPr>
          <p:nvPr>
            <p:ph type="sldImg" idx="2"/>
          </p:nvPr>
        </p:nvSpPr>
        <p:spPr>
          <a:xfrm>
            <a:off x="1200150" y="1143000"/>
            <a:ext cx="44577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ECBF938-EE9B-CC42-A3CA-DA198682BA46}" type="slidenum">
              <a:rPr lang="en-US" smtClean="0"/>
              <a:t>‹#›</a:t>
            </a:fld>
            <a:endParaRPr lang="en-US"/>
          </a:p>
        </p:txBody>
      </p:sp>
    </p:spTree>
    <p:extLst>
      <p:ext uri="{BB962C8B-B14F-4D97-AF65-F5344CB8AC3E}">
        <p14:creationId xmlns:p14="http://schemas.microsoft.com/office/powerpoint/2010/main" val="2381586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1B43754-14D5-9746-A219-7ABC02036C22}" type="slidenum">
              <a:rPr lang="en-US" smtClean="0"/>
              <a:t>0</a:t>
            </a:fld>
            <a:endParaRPr lang="en-US"/>
          </a:p>
        </p:txBody>
      </p:sp>
    </p:spTree>
    <p:extLst>
      <p:ext uri="{BB962C8B-B14F-4D97-AF65-F5344CB8AC3E}">
        <p14:creationId xmlns:p14="http://schemas.microsoft.com/office/powerpoint/2010/main" val="11460905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ECBF938-EE9B-CC42-A3CA-DA198682BA46}" type="slidenum">
              <a:rPr lang="en-US" smtClean="0"/>
              <a:t>1</a:t>
            </a:fld>
            <a:endParaRPr lang="en-US"/>
          </a:p>
        </p:txBody>
      </p:sp>
    </p:spTree>
    <p:extLst>
      <p:ext uri="{BB962C8B-B14F-4D97-AF65-F5344CB8AC3E}">
        <p14:creationId xmlns:p14="http://schemas.microsoft.com/office/powerpoint/2010/main" val="19287386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42950" y="1122363"/>
            <a:ext cx="84201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238250" y="3602038"/>
            <a:ext cx="74295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C6B4B7E4-474A-D74A-A2A2-9DF3341913CF}" type="datetime1">
              <a:rPr lang="de-DE" smtClean="0"/>
              <a:t>23.01.18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CB3714-13DC-464D-A4DF-FE4FE4F9F940}" type="slidenum">
              <a:rPr lang="en-US" smtClean="0"/>
              <a:t>‹#›</a:t>
            </a:fld>
            <a:endParaRPr lang="en-US"/>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A1BDB03-91B7-CE40-A55D-8653ED47223E}" type="datetime1">
              <a:rPr lang="de-DE" smtClean="0"/>
              <a:t>23.01.18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CB3714-13DC-464D-A4DF-FE4FE4F9F940}"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088982" y="365125"/>
            <a:ext cx="2135981"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81038" y="365125"/>
            <a:ext cx="6284119"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AD1674E-5883-514F-B9C7-6FD45739C029}" type="datetime1">
              <a:rPr lang="de-DE" smtClean="0"/>
              <a:t>23.01.18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CB3714-13DC-464D-A4DF-FE4FE4F9F940}"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1038" y="365128"/>
            <a:ext cx="8543925" cy="835025"/>
          </a:xfrm>
        </p:spPr>
        <p:txBody>
          <a:bodyPr/>
          <a:lstStyle>
            <a:lvl1pPr>
              <a:defRPr baseline="0">
                <a:latin typeface="Avenir Book" charset="0"/>
              </a:defRPr>
            </a:lvl1pPr>
          </a:lstStyle>
          <a:p>
            <a:r>
              <a:rPr lang="en-US" dirty="0" smtClean="0"/>
              <a:t>Click to edit Master title style</a:t>
            </a:r>
            <a:endParaRPr lang="en-US" dirty="0"/>
          </a:p>
        </p:txBody>
      </p:sp>
      <p:sp>
        <p:nvSpPr>
          <p:cNvPr id="3" name="Content Placeholder 2"/>
          <p:cNvSpPr>
            <a:spLocks noGrp="1"/>
          </p:cNvSpPr>
          <p:nvPr>
            <p:ph idx="1"/>
          </p:nvPr>
        </p:nvSpPr>
        <p:spPr>
          <a:xfrm>
            <a:off x="681039" y="1379537"/>
            <a:ext cx="3985617" cy="4797426"/>
          </a:xfrm>
        </p:spPr>
        <p:txBody>
          <a:bodyPr/>
          <a:lstStyle>
            <a:lvl1pPr>
              <a:defRPr sz="1200"/>
            </a:lvl1pPr>
            <a:lvl2pPr>
              <a:defRPr sz="1200"/>
            </a:lvl2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99A7BC82-7773-4D45-AB7F-02827DF1C59F}" type="datetime1">
              <a:rPr lang="de-DE" smtClean="0"/>
              <a:t>23.01.18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CB3714-13DC-464D-A4DF-FE4FE4F9F940}" type="slidenum">
              <a:rPr lang="en-US" smtClean="0"/>
              <a:t>‹#›</a:t>
            </a:fld>
            <a:endParaRPr lang="en-US"/>
          </a:p>
        </p:txBody>
      </p:sp>
      <p:sp>
        <p:nvSpPr>
          <p:cNvPr id="8" name="Picture Placeholder 7"/>
          <p:cNvSpPr>
            <a:spLocks noGrp="1"/>
          </p:cNvSpPr>
          <p:nvPr>
            <p:ph type="pic" sz="quarter" idx="13"/>
          </p:nvPr>
        </p:nvSpPr>
        <p:spPr>
          <a:xfrm>
            <a:off x="4794350" y="1379537"/>
            <a:ext cx="4430613" cy="4797426"/>
          </a:xfrm>
        </p:spPr>
        <p:txBody>
          <a:bodyPr/>
          <a:lstStyle/>
          <a:p>
            <a:endParaRPr lang="en-US"/>
          </a:p>
        </p:txBody>
      </p:sp>
    </p:spTree>
    <p:extLst>
      <p:ext uri="{BB962C8B-B14F-4D97-AF65-F5344CB8AC3E}">
        <p14:creationId xmlns:p14="http://schemas.microsoft.com/office/powerpoint/2010/main" val="1180720626"/>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1038" y="365128"/>
            <a:ext cx="8543925" cy="835025"/>
          </a:xfrm>
        </p:spPr>
        <p:txBody>
          <a:bodyPr/>
          <a:lstStyle>
            <a:lvl1pPr>
              <a:defRPr baseline="0">
                <a:latin typeface="Avenir Book" charset="0"/>
              </a:defRPr>
            </a:lvl1pPr>
          </a:lstStyle>
          <a:p>
            <a:r>
              <a:rPr lang="en-US" dirty="0" smtClean="0"/>
              <a:t>Click to edit Master title style</a:t>
            </a:r>
            <a:endParaRPr lang="en-US" dirty="0"/>
          </a:p>
        </p:txBody>
      </p:sp>
      <p:sp>
        <p:nvSpPr>
          <p:cNvPr id="3" name="Content Placeholder 2"/>
          <p:cNvSpPr>
            <a:spLocks noGrp="1"/>
          </p:cNvSpPr>
          <p:nvPr>
            <p:ph idx="1"/>
          </p:nvPr>
        </p:nvSpPr>
        <p:spPr>
          <a:xfrm>
            <a:off x="681039" y="1379537"/>
            <a:ext cx="3985617" cy="4797426"/>
          </a:xfrm>
        </p:spPr>
        <p:txBody>
          <a:bodyPr/>
          <a:lstStyle>
            <a:lvl1pPr>
              <a:defRPr sz="1200"/>
            </a:lvl1pPr>
            <a:lvl2pPr>
              <a:defRPr sz="1200"/>
            </a:lvl2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0AF50A47-5CF5-C64A-A232-9082A3AEE9C0}" type="datetime1">
              <a:rPr lang="de-DE" smtClean="0"/>
              <a:t>23.01.18</a:t>
            </a:fld>
            <a:endParaRPr lang="en-US"/>
          </a:p>
        </p:txBody>
      </p:sp>
      <p:sp>
        <p:nvSpPr>
          <p:cNvPr id="6" name="Slide Number Placeholder 5"/>
          <p:cNvSpPr>
            <a:spLocks noGrp="1"/>
          </p:cNvSpPr>
          <p:nvPr>
            <p:ph type="sldNum" sz="quarter" idx="12"/>
          </p:nvPr>
        </p:nvSpPr>
        <p:spPr>
          <a:xfrm>
            <a:off x="3838575" y="6307137"/>
            <a:ext cx="2228850" cy="365125"/>
          </a:xfrm>
        </p:spPr>
        <p:txBody>
          <a:bodyPr/>
          <a:lstStyle>
            <a:lvl1pPr algn="ctr">
              <a:defRPr baseline="0">
                <a:latin typeface="Avenir Book" charset="0"/>
              </a:defRPr>
            </a:lvl1pPr>
          </a:lstStyle>
          <a:p>
            <a:fld id="{C0CB3714-13DC-464D-A4DF-FE4FE4F9F940}" type="slidenum">
              <a:rPr lang="en-US" smtClean="0"/>
              <a:pPr/>
              <a:t>‹#›</a:t>
            </a:fld>
            <a:endParaRPr lang="en-US" dirty="0"/>
          </a:p>
        </p:txBody>
      </p:sp>
      <p:sp>
        <p:nvSpPr>
          <p:cNvPr id="8" name="Picture Placeholder 7"/>
          <p:cNvSpPr>
            <a:spLocks noGrp="1"/>
          </p:cNvSpPr>
          <p:nvPr>
            <p:ph type="pic" sz="quarter" idx="13"/>
          </p:nvPr>
        </p:nvSpPr>
        <p:spPr>
          <a:xfrm>
            <a:off x="4794350" y="1379537"/>
            <a:ext cx="4430613" cy="4797426"/>
          </a:xfrm>
        </p:spPr>
        <p:txBody>
          <a:bodyPr/>
          <a:lstStyle/>
          <a:p>
            <a:endParaRPr lang="en-US"/>
          </a:p>
        </p:txBody>
      </p:sp>
    </p:spTree>
    <p:extLst>
      <p:ext uri="{BB962C8B-B14F-4D97-AF65-F5344CB8AC3E}">
        <p14:creationId xmlns:p14="http://schemas.microsoft.com/office/powerpoint/2010/main" val="1622662902"/>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1038" y="365128"/>
            <a:ext cx="8543925" cy="835025"/>
          </a:xfrm>
        </p:spPr>
        <p:txBody>
          <a:bodyPr/>
          <a:lstStyle>
            <a:lvl1pPr>
              <a:defRPr baseline="0">
                <a:latin typeface="Avenir Book" charset="0"/>
              </a:defRPr>
            </a:lvl1pPr>
          </a:lstStyle>
          <a:p>
            <a:r>
              <a:rPr lang="en-US" dirty="0" smtClean="0"/>
              <a:t>Click to edit Master title style</a:t>
            </a:r>
            <a:endParaRPr lang="en-US" dirty="0"/>
          </a:p>
        </p:txBody>
      </p:sp>
      <p:sp>
        <p:nvSpPr>
          <p:cNvPr id="3" name="Content Placeholder 2"/>
          <p:cNvSpPr>
            <a:spLocks noGrp="1"/>
          </p:cNvSpPr>
          <p:nvPr>
            <p:ph idx="1"/>
          </p:nvPr>
        </p:nvSpPr>
        <p:spPr>
          <a:xfrm>
            <a:off x="681039" y="1379537"/>
            <a:ext cx="3985617" cy="4797426"/>
          </a:xfrm>
        </p:spPr>
        <p:txBody>
          <a:bodyPr/>
          <a:lstStyle>
            <a:lvl1pPr>
              <a:defRPr sz="1200"/>
            </a:lvl1pPr>
            <a:lvl2pPr>
              <a:defRPr sz="1200"/>
            </a:lvl2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5E2C395C-F54B-1040-9D92-47A7AB5D7D6C}" type="datetime1">
              <a:rPr lang="de-DE" smtClean="0"/>
              <a:t>23.01.18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CB3714-13DC-464D-A4DF-FE4FE4F9F940}" type="slidenum">
              <a:rPr lang="en-US" smtClean="0"/>
              <a:t>‹#›</a:t>
            </a:fld>
            <a:endParaRPr lang="en-US"/>
          </a:p>
        </p:txBody>
      </p:sp>
      <p:sp>
        <p:nvSpPr>
          <p:cNvPr id="8" name="Picture Placeholder 7"/>
          <p:cNvSpPr>
            <a:spLocks noGrp="1"/>
          </p:cNvSpPr>
          <p:nvPr>
            <p:ph type="pic" sz="quarter" idx="13"/>
          </p:nvPr>
        </p:nvSpPr>
        <p:spPr>
          <a:xfrm>
            <a:off x="4794350" y="1379537"/>
            <a:ext cx="4430613" cy="4797426"/>
          </a:xfrm>
        </p:spPr>
        <p:txBody>
          <a:bodyPr/>
          <a:lstStyle/>
          <a:p>
            <a:endParaRPr lang="en-US"/>
          </a:p>
        </p:txBody>
      </p:sp>
    </p:spTree>
    <p:extLst>
      <p:ext uri="{BB962C8B-B14F-4D97-AF65-F5344CB8AC3E}">
        <p14:creationId xmlns:p14="http://schemas.microsoft.com/office/powerpoint/2010/main" val="1200560661"/>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1038" y="365128"/>
            <a:ext cx="8543925" cy="835025"/>
          </a:xfrm>
        </p:spPr>
        <p:txBody>
          <a:bodyPr/>
          <a:lstStyle>
            <a:lvl1pPr>
              <a:defRPr baseline="0">
                <a:latin typeface="Avenir Book" charset="0"/>
              </a:defRPr>
            </a:lvl1pPr>
          </a:lstStyle>
          <a:p>
            <a:r>
              <a:rPr lang="en-US" dirty="0" smtClean="0"/>
              <a:t>Click to edit Master title style</a:t>
            </a:r>
            <a:endParaRPr lang="en-US" dirty="0"/>
          </a:p>
        </p:txBody>
      </p:sp>
      <p:sp>
        <p:nvSpPr>
          <p:cNvPr id="3" name="Content Placeholder 2"/>
          <p:cNvSpPr>
            <a:spLocks noGrp="1"/>
          </p:cNvSpPr>
          <p:nvPr>
            <p:ph idx="1"/>
          </p:nvPr>
        </p:nvSpPr>
        <p:spPr>
          <a:xfrm>
            <a:off x="681039" y="1379537"/>
            <a:ext cx="3985617" cy="4797426"/>
          </a:xfrm>
        </p:spPr>
        <p:txBody>
          <a:bodyPr/>
          <a:lstStyle>
            <a:lvl1pPr>
              <a:defRPr sz="1200"/>
            </a:lvl1pPr>
            <a:lvl2pPr>
              <a:defRPr sz="1200"/>
            </a:lvl2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F56C93DC-A98B-2E4B-A8B9-558EED2F924D}" type="datetime1">
              <a:rPr lang="de-DE" smtClean="0"/>
              <a:t>23.01.18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CB3714-13DC-464D-A4DF-FE4FE4F9F940}" type="slidenum">
              <a:rPr lang="en-US" smtClean="0"/>
              <a:t>‹#›</a:t>
            </a:fld>
            <a:endParaRPr lang="en-US"/>
          </a:p>
        </p:txBody>
      </p:sp>
      <p:sp>
        <p:nvSpPr>
          <p:cNvPr id="8" name="Picture Placeholder 7"/>
          <p:cNvSpPr>
            <a:spLocks noGrp="1"/>
          </p:cNvSpPr>
          <p:nvPr>
            <p:ph type="pic" sz="quarter" idx="13"/>
          </p:nvPr>
        </p:nvSpPr>
        <p:spPr>
          <a:xfrm>
            <a:off x="4794350" y="1379537"/>
            <a:ext cx="4430613" cy="4797426"/>
          </a:xfrm>
        </p:spPr>
        <p:txBody>
          <a:bodyPr/>
          <a:lstStyle/>
          <a:p>
            <a:endParaRPr lang="en-US"/>
          </a:p>
        </p:txBody>
      </p:sp>
    </p:spTree>
    <p:extLst>
      <p:ext uri="{BB962C8B-B14F-4D97-AF65-F5344CB8AC3E}">
        <p14:creationId xmlns:p14="http://schemas.microsoft.com/office/powerpoint/2010/main" val="66682215"/>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1038" y="365128"/>
            <a:ext cx="8543925" cy="835025"/>
          </a:xfrm>
        </p:spPr>
        <p:txBody>
          <a:bodyPr/>
          <a:lstStyle>
            <a:lvl1pPr>
              <a:defRPr baseline="0">
                <a:latin typeface="Avenir Book" charset="0"/>
              </a:defRPr>
            </a:lvl1pPr>
          </a:lstStyle>
          <a:p>
            <a:r>
              <a:rPr lang="en-US" dirty="0" smtClean="0"/>
              <a:t>Click to edit Master title style</a:t>
            </a:r>
            <a:endParaRPr lang="en-US" dirty="0"/>
          </a:p>
        </p:txBody>
      </p:sp>
      <p:sp>
        <p:nvSpPr>
          <p:cNvPr id="3" name="Content Placeholder 2"/>
          <p:cNvSpPr>
            <a:spLocks noGrp="1"/>
          </p:cNvSpPr>
          <p:nvPr>
            <p:ph idx="1"/>
          </p:nvPr>
        </p:nvSpPr>
        <p:spPr>
          <a:xfrm>
            <a:off x="681039" y="1379537"/>
            <a:ext cx="3985617" cy="4797426"/>
          </a:xfrm>
        </p:spPr>
        <p:txBody>
          <a:bodyPr/>
          <a:lstStyle>
            <a:lvl1pPr>
              <a:defRPr sz="1200"/>
            </a:lvl1pPr>
            <a:lvl2pPr>
              <a:defRPr sz="1200"/>
            </a:lvl2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EDDD9E16-5231-CE4E-A20F-B200871FF4C8}" type="datetime1">
              <a:rPr lang="de-DE" smtClean="0"/>
              <a:t>23.01.18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CB3714-13DC-464D-A4DF-FE4FE4F9F940}" type="slidenum">
              <a:rPr lang="en-US" smtClean="0"/>
              <a:t>‹#›</a:t>
            </a:fld>
            <a:endParaRPr lang="en-US"/>
          </a:p>
        </p:txBody>
      </p:sp>
      <p:sp>
        <p:nvSpPr>
          <p:cNvPr id="8" name="Picture Placeholder 7"/>
          <p:cNvSpPr>
            <a:spLocks noGrp="1"/>
          </p:cNvSpPr>
          <p:nvPr>
            <p:ph type="pic" sz="quarter" idx="13"/>
          </p:nvPr>
        </p:nvSpPr>
        <p:spPr>
          <a:xfrm>
            <a:off x="4794350" y="1379537"/>
            <a:ext cx="4430613" cy="4797426"/>
          </a:xfrm>
        </p:spPr>
        <p:txBody>
          <a:bodyPr/>
          <a:lstStyle/>
          <a:p>
            <a:endParaRPr lang="en-US"/>
          </a:p>
        </p:txBody>
      </p:sp>
    </p:spTree>
    <p:extLst>
      <p:ext uri="{BB962C8B-B14F-4D97-AF65-F5344CB8AC3E}">
        <p14:creationId xmlns:p14="http://schemas.microsoft.com/office/powerpoint/2010/main" val="1889007418"/>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1038" y="365128"/>
            <a:ext cx="8543925" cy="835025"/>
          </a:xfrm>
        </p:spPr>
        <p:txBody>
          <a:bodyPr/>
          <a:lstStyle>
            <a:lvl1pPr>
              <a:defRPr baseline="0">
                <a:latin typeface="Avenir Book" charset="0"/>
              </a:defRPr>
            </a:lvl1pPr>
          </a:lstStyle>
          <a:p>
            <a:r>
              <a:rPr lang="en-US" dirty="0" smtClean="0"/>
              <a:t>Click to edit Master title style</a:t>
            </a:r>
            <a:endParaRPr lang="en-US" dirty="0"/>
          </a:p>
        </p:txBody>
      </p:sp>
      <p:sp>
        <p:nvSpPr>
          <p:cNvPr id="3" name="Content Placeholder 2"/>
          <p:cNvSpPr>
            <a:spLocks noGrp="1"/>
          </p:cNvSpPr>
          <p:nvPr>
            <p:ph idx="1"/>
          </p:nvPr>
        </p:nvSpPr>
        <p:spPr>
          <a:xfrm>
            <a:off x="681039" y="1379537"/>
            <a:ext cx="3985617" cy="4797426"/>
          </a:xfrm>
        </p:spPr>
        <p:txBody>
          <a:bodyPr/>
          <a:lstStyle>
            <a:lvl1pPr>
              <a:defRPr sz="1200"/>
            </a:lvl1pPr>
            <a:lvl2pPr>
              <a:defRPr sz="1200"/>
            </a:lvl2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5DDF2A67-601C-0540-904D-6736ABB2A141}" type="datetime1">
              <a:rPr lang="de-DE" smtClean="0"/>
              <a:t>23.01.18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CB3714-13DC-464D-A4DF-FE4FE4F9F940}" type="slidenum">
              <a:rPr lang="en-US" smtClean="0"/>
              <a:t>‹#›</a:t>
            </a:fld>
            <a:endParaRPr lang="en-US"/>
          </a:p>
        </p:txBody>
      </p:sp>
      <p:sp>
        <p:nvSpPr>
          <p:cNvPr id="8" name="Picture Placeholder 7"/>
          <p:cNvSpPr>
            <a:spLocks noGrp="1"/>
          </p:cNvSpPr>
          <p:nvPr>
            <p:ph type="pic" sz="quarter" idx="13"/>
          </p:nvPr>
        </p:nvSpPr>
        <p:spPr>
          <a:xfrm>
            <a:off x="4794350" y="1379537"/>
            <a:ext cx="4430613" cy="4797426"/>
          </a:xfrm>
        </p:spPr>
        <p:txBody>
          <a:bodyPr/>
          <a:lstStyle/>
          <a:p>
            <a:endParaRPr lang="en-US"/>
          </a:p>
        </p:txBody>
      </p:sp>
    </p:spTree>
    <p:extLst>
      <p:ext uri="{BB962C8B-B14F-4D97-AF65-F5344CB8AC3E}">
        <p14:creationId xmlns:p14="http://schemas.microsoft.com/office/powerpoint/2010/main" val="149437078"/>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1038" y="365128"/>
            <a:ext cx="8543925" cy="835025"/>
          </a:xfrm>
        </p:spPr>
        <p:txBody>
          <a:bodyPr/>
          <a:lstStyle>
            <a:lvl1pPr>
              <a:defRPr baseline="0">
                <a:latin typeface="Avenir Book" charset="0"/>
              </a:defRPr>
            </a:lvl1pPr>
          </a:lstStyle>
          <a:p>
            <a:r>
              <a:rPr lang="en-US" dirty="0" smtClean="0"/>
              <a:t>Click to edit Master title style</a:t>
            </a:r>
            <a:endParaRPr lang="en-US" dirty="0"/>
          </a:p>
        </p:txBody>
      </p:sp>
      <p:sp>
        <p:nvSpPr>
          <p:cNvPr id="3" name="Content Placeholder 2"/>
          <p:cNvSpPr>
            <a:spLocks noGrp="1"/>
          </p:cNvSpPr>
          <p:nvPr>
            <p:ph idx="1"/>
          </p:nvPr>
        </p:nvSpPr>
        <p:spPr>
          <a:xfrm>
            <a:off x="681039" y="1379537"/>
            <a:ext cx="3985617" cy="4797426"/>
          </a:xfrm>
        </p:spPr>
        <p:txBody>
          <a:bodyPr/>
          <a:lstStyle>
            <a:lvl1pPr>
              <a:defRPr sz="1200"/>
            </a:lvl1pPr>
            <a:lvl2pPr>
              <a:defRPr sz="1200"/>
            </a:lvl2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BBDB00EF-83F3-3D41-8730-28DD4B9D48A2}" type="datetime1">
              <a:rPr lang="de-DE" smtClean="0"/>
              <a:t>23.01.18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CB3714-13DC-464D-A4DF-FE4FE4F9F940}" type="slidenum">
              <a:rPr lang="en-US" smtClean="0"/>
              <a:t>‹#›</a:t>
            </a:fld>
            <a:endParaRPr lang="en-US"/>
          </a:p>
        </p:txBody>
      </p:sp>
      <p:sp>
        <p:nvSpPr>
          <p:cNvPr id="8" name="Picture Placeholder 7"/>
          <p:cNvSpPr>
            <a:spLocks noGrp="1"/>
          </p:cNvSpPr>
          <p:nvPr>
            <p:ph type="pic" sz="quarter" idx="13"/>
          </p:nvPr>
        </p:nvSpPr>
        <p:spPr>
          <a:xfrm>
            <a:off x="4794350" y="1379537"/>
            <a:ext cx="4430613" cy="4797426"/>
          </a:xfrm>
        </p:spPr>
        <p:txBody>
          <a:bodyPr/>
          <a:lstStyle/>
          <a:p>
            <a:endParaRPr lang="en-US"/>
          </a:p>
        </p:txBody>
      </p:sp>
    </p:spTree>
    <p:extLst>
      <p:ext uri="{BB962C8B-B14F-4D97-AF65-F5344CB8AC3E}">
        <p14:creationId xmlns:p14="http://schemas.microsoft.com/office/powerpoint/2010/main" val="1180586603"/>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1038" y="365128"/>
            <a:ext cx="8543925" cy="835025"/>
          </a:xfrm>
        </p:spPr>
        <p:txBody>
          <a:bodyPr/>
          <a:lstStyle>
            <a:lvl1pPr>
              <a:defRPr baseline="0">
                <a:latin typeface="Avenir Book" charset="0"/>
              </a:defRPr>
            </a:lvl1pPr>
          </a:lstStyle>
          <a:p>
            <a:r>
              <a:rPr lang="en-US" dirty="0" smtClean="0"/>
              <a:t>Click to edit Master title style</a:t>
            </a:r>
            <a:endParaRPr lang="en-US" dirty="0"/>
          </a:p>
        </p:txBody>
      </p:sp>
      <p:sp>
        <p:nvSpPr>
          <p:cNvPr id="3" name="Content Placeholder 2"/>
          <p:cNvSpPr>
            <a:spLocks noGrp="1"/>
          </p:cNvSpPr>
          <p:nvPr>
            <p:ph idx="1"/>
          </p:nvPr>
        </p:nvSpPr>
        <p:spPr>
          <a:xfrm>
            <a:off x="681039" y="1379537"/>
            <a:ext cx="3985617" cy="4797426"/>
          </a:xfrm>
        </p:spPr>
        <p:txBody>
          <a:bodyPr/>
          <a:lstStyle>
            <a:lvl1pPr>
              <a:defRPr sz="1200"/>
            </a:lvl1pPr>
            <a:lvl2pPr>
              <a:defRPr sz="1200"/>
            </a:lvl2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2641B43C-75AA-1242-92C2-DC491ED654D7}" type="datetime1">
              <a:rPr lang="de-DE" smtClean="0"/>
              <a:t>23.01.18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CB3714-13DC-464D-A4DF-FE4FE4F9F940}" type="slidenum">
              <a:rPr lang="en-US" smtClean="0"/>
              <a:t>‹#›</a:t>
            </a:fld>
            <a:endParaRPr lang="en-US"/>
          </a:p>
        </p:txBody>
      </p:sp>
      <p:sp>
        <p:nvSpPr>
          <p:cNvPr id="8" name="Picture Placeholder 7"/>
          <p:cNvSpPr>
            <a:spLocks noGrp="1"/>
          </p:cNvSpPr>
          <p:nvPr>
            <p:ph type="pic" sz="quarter" idx="13"/>
          </p:nvPr>
        </p:nvSpPr>
        <p:spPr>
          <a:xfrm>
            <a:off x="4794350" y="1379537"/>
            <a:ext cx="4430613" cy="4797426"/>
          </a:xfrm>
        </p:spPr>
        <p:txBody>
          <a:bodyPr/>
          <a:lstStyle/>
          <a:p>
            <a:endParaRPr lang="en-US"/>
          </a:p>
        </p:txBody>
      </p:sp>
    </p:spTree>
    <p:extLst>
      <p:ext uri="{BB962C8B-B14F-4D97-AF65-F5344CB8AC3E}">
        <p14:creationId xmlns:p14="http://schemas.microsoft.com/office/powerpoint/2010/main" val="1517621988"/>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A630DC2-6AB6-2148-8B0E-8E64F0843B91}" type="datetime1">
              <a:rPr lang="de-DE" smtClean="0"/>
              <a:t>23.01.18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CB3714-13DC-464D-A4DF-FE4FE4F9F940}" type="slidenum">
              <a:rPr lang="en-US" smtClean="0"/>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1038" y="365128"/>
            <a:ext cx="8543925" cy="835025"/>
          </a:xfrm>
        </p:spPr>
        <p:txBody>
          <a:bodyPr/>
          <a:lstStyle>
            <a:lvl1pPr>
              <a:defRPr baseline="0">
                <a:latin typeface="Avenir Book" charset="0"/>
              </a:defRPr>
            </a:lvl1pPr>
          </a:lstStyle>
          <a:p>
            <a:r>
              <a:rPr lang="en-US" dirty="0" smtClean="0"/>
              <a:t>Click to edit Master title style</a:t>
            </a:r>
            <a:endParaRPr lang="en-US" dirty="0"/>
          </a:p>
        </p:txBody>
      </p:sp>
      <p:sp>
        <p:nvSpPr>
          <p:cNvPr id="3" name="Content Placeholder 2"/>
          <p:cNvSpPr>
            <a:spLocks noGrp="1"/>
          </p:cNvSpPr>
          <p:nvPr>
            <p:ph idx="1"/>
          </p:nvPr>
        </p:nvSpPr>
        <p:spPr>
          <a:xfrm>
            <a:off x="681039" y="1379537"/>
            <a:ext cx="3985617" cy="4797426"/>
          </a:xfrm>
        </p:spPr>
        <p:txBody>
          <a:bodyPr/>
          <a:lstStyle>
            <a:lvl1pPr>
              <a:defRPr sz="1200"/>
            </a:lvl1pPr>
            <a:lvl2pPr>
              <a:defRPr sz="1200"/>
            </a:lvl2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2DF588CD-EBE4-614C-B7CA-5B222D3D9C56}" type="datetime1">
              <a:rPr lang="de-DE" smtClean="0"/>
              <a:t>23.01.18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CB3714-13DC-464D-A4DF-FE4FE4F9F940}" type="slidenum">
              <a:rPr lang="en-US" smtClean="0"/>
              <a:t>‹#›</a:t>
            </a:fld>
            <a:endParaRPr lang="en-US"/>
          </a:p>
        </p:txBody>
      </p:sp>
      <p:sp>
        <p:nvSpPr>
          <p:cNvPr id="8" name="Picture Placeholder 7"/>
          <p:cNvSpPr>
            <a:spLocks noGrp="1"/>
          </p:cNvSpPr>
          <p:nvPr>
            <p:ph type="pic" sz="quarter" idx="13"/>
          </p:nvPr>
        </p:nvSpPr>
        <p:spPr>
          <a:xfrm>
            <a:off x="4794350" y="1379537"/>
            <a:ext cx="4430613" cy="4797426"/>
          </a:xfrm>
        </p:spPr>
        <p:txBody>
          <a:bodyPr/>
          <a:lstStyle/>
          <a:p>
            <a:endParaRPr lang="en-US"/>
          </a:p>
        </p:txBody>
      </p:sp>
    </p:spTree>
    <p:extLst>
      <p:ext uri="{BB962C8B-B14F-4D97-AF65-F5344CB8AC3E}">
        <p14:creationId xmlns:p14="http://schemas.microsoft.com/office/powerpoint/2010/main" val="1009476897"/>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1038" y="365128"/>
            <a:ext cx="8543925" cy="835025"/>
          </a:xfrm>
        </p:spPr>
        <p:txBody>
          <a:bodyPr/>
          <a:lstStyle>
            <a:lvl1pPr>
              <a:defRPr baseline="0">
                <a:latin typeface="Avenir Book" charset="0"/>
              </a:defRPr>
            </a:lvl1pPr>
          </a:lstStyle>
          <a:p>
            <a:r>
              <a:rPr lang="en-US" dirty="0" smtClean="0"/>
              <a:t>Click to edit Master title style</a:t>
            </a:r>
            <a:endParaRPr lang="en-US" dirty="0"/>
          </a:p>
        </p:txBody>
      </p:sp>
      <p:sp>
        <p:nvSpPr>
          <p:cNvPr id="3" name="Content Placeholder 2"/>
          <p:cNvSpPr>
            <a:spLocks noGrp="1"/>
          </p:cNvSpPr>
          <p:nvPr>
            <p:ph idx="1"/>
          </p:nvPr>
        </p:nvSpPr>
        <p:spPr>
          <a:xfrm>
            <a:off x="681039" y="1379537"/>
            <a:ext cx="3985617" cy="4797426"/>
          </a:xfrm>
        </p:spPr>
        <p:txBody>
          <a:bodyPr/>
          <a:lstStyle>
            <a:lvl1pPr>
              <a:defRPr sz="1200"/>
            </a:lvl1pPr>
            <a:lvl2pPr>
              <a:defRPr sz="1200"/>
            </a:lvl2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F14C95A5-DD14-1144-A401-793A507C918A}" type="datetime1">
              <a:rPr lang="de-DE" smtClean="0"/>
              <a:t>23.01.18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CB3714-13DC-464D-A4DF-FE4FE4F9F940}" type="slidenum">
              <a:rPr lang="en-US" smtClean="0"/>
              <a:t>‹#›</a:t>
            </a:fld>
            <a:endParaRPr lang="en-US"/>
          </a:p>
        </p:txBody>
      </p:sp>
      <p:sp>
        <p:nvSpPr>
          <p:cNvPr id="8" name="Picture Placeholder 7"/>
          <p:cNvSpPr>
            <a:spLocks noGrp="1"/>
          </p:cNvSpPr>
          <p:nvPr>
            <p:ph type="pic" sz="quarter" idx="13"/>
          </p:nvPr>
        </p:nvSpPr>
        <p:spPr>
          <a:xfrm>
            <a:off x="4794350" y="1379537"/>
            <a:ext cx="4430613" cy="4797426"/>
          </a:xfrm>
        </p:spPr>
        <p:txBody>
          <a:bodyPr/>
          <a:lstStyle/>
          <a:p>
            <a:endParaRPr lang="en-US"/>
          </a:p>
        </p:txBody>
      </p:sp>
    </p:spTree>
    <p:extLst>
      <p:ext uri="{BB962C8B-B14F-4D97-AF65-F5344CB8AC3E}">
        <p14:creationId xmlns:p14="http://schemas.microsoft.com/office/powerpoint/2010/main" val="1157396579"/>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1038" y="365128"/>
            <a:ext cx="8543925" cy="835025"/>
          </a:xfrm>
        </p:spPr>
        <p:txBody>
          <a:bodyPr/>
          <a:lstStyle>
            <a:lvl1pPr>
              <a:defRPr baseline="0">
                <a:latin typeface="Avenir Book" charset="0"/>
              </a:defRPr>
            </a:lvl1pPr>
          </a:lstStyle>
          <a:p>
            <a:r>
              <a:rPr lang="en-US" dirty="0" smtClean="0"/>
              <a:t>Click to edit Master title style</a:t>
            </a:r>
            <a:endParaRPr lang="en-US" dirty="0"/>
          </a:p>
        </p:txBody>
      </p:sp>
      <p:sp>
        <p:nvSpPr>
          <p:cNvPr id="3" name="Content Placeholder 2"/>
          <p:cNvSpPr>
            <a:spLocks noGrp="1"/>
          </p:cNvSpPr>
          <p:nvPr>
            <p:ph idx="1"/>
          </p:nvPr>
        </p:nvSpPr>
        <p:spPr>
          <a:xfrm>
            <a:off x="681039" y="1379537"/>
            <a:ext cx="3985617" cy="4797426"/>
          </a:xfrm>
        </p:spPr>
        <p:txBody>
          <a:bodyPr/>
          <a:lstStyle>
            <a:lvl1pPr>
              <a:defRPr sz="1200"/>
            </a:lvl1pPr>
            <a:lvl2pPr>
              <a:defRPr sz="1200"/>
            </a:lvl2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1AC0CB1C-FFE8-FC4A-B955-3827ED796BF1}" type="datetime1">
              <a:rPr lang="de-DE" smtClean="0"/>
              <a:t>23.01.18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CB3714-13DC-464D-A4DF-FE4FE4F9F940}" type="slidenum">
              <a:rPr lang="en-US" smtClean="0"/>
              <a:t>‹#›</a:t>
            </a:fld>
            <a:endParaRPr lang="en-US"/>
          </a:p>
        </p:txBody>
      </p:sp>
      <p:sp>
        <p:nvSpPr>
          <p:cNvPr id="8" name="Picture Placeholder 7"/>
          <p:cNvSpPr>
            <a:spLocks noGrp="1"/>
          </p:cNvSpPr>
          <p:nvPr>
            <p:ph type="pic" sz="quarter" idx="13"/>
          </p:nvPr>
        </p:nvSpPr>
        <p:spPr>
          <a:xfrm>
            <a:off x="4794350" y="1379537"/>
            <a:ext cx="4430613" cy="4797426"/>
          </a:xfrm>
        </p:spPr>
        <p:txBody>
          <a:bodyPr/>
          <a:lstStyle/>
          <a:p>
            <a:endParaRPr lang="en-US"/>
          </a:p>
        </p:txBody>
      </p:sp>
    </p:spTree>
    <p:extLst>
      <p:ext uri="{BB962C8B-B14F-4D97-AF65-F5344CB8AC3E}">
        <p14:creationId xmlns:p14="http://schemas.microsoft.com/office/powerpoint/2010/main" val="457428727"/>
      </p:ext>
    </p:extLst>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3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1038" y="365128"/>
            <a:ext cx="8543925" cy="835025"/>
          </a:xfrm>
        </p:spPr>
        <p:txBody>
          <a:bodyPr/>
          <a:lstStyle>
            <a:lvl1pPr>
              <a:defRPr baseline="0">
                <a:latin typeface="Avenir Book" charset="0"/>
              </a:defRPr>
            </a:lvl1pPr>
          </a:lstStyle>
          <a:p>
            <a:r>
              <a:rPr lang="en-US" dirty="0" smtClean="0"/>
              <a:t>Click to edit Master title style</a:t>
            </a:r>
            <a:endParaRPr lang="en-US" dirty="0"/>
          </a:p>
        </p:txBody>
      </p:sp>
      <p:sp>
        <p:nvSpPr>
          <p:cNvPr id="3" name="Content Placeholder 2"/>
          <p:cNvSpPr>
            <a:spLocks noGrp="1"/>
          </p:cNvSpPr>
          <p:nvPr>
            <p:ph idx="1"/>
          </p:nvPr>
        </p:nvSpPr>
        <p:spPr>
          <a:xfrm>
            <a:off x="681039" y="1379537"/>
            <a:ext cx="3985617" cy="4797426"/>
          </a:xfrm>
        </p:spPr>
        <p:txBody>
          <a:bodyPr/>
          <a:lstStyle>
            <a:lvl1pPr>
              <a:defRPr sz="1200"/>
            </a:lvl1pPr>
            <a:lvl2pPr>
              <a:defRPr sz="1200"/>
            </a:lvl2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1D92301E-F4DD-BA45-9ABE-5B27C6A02DC6}" type="datetime1">
              <a:rPr lang="de-DE" smtClean="0"/>
              <a:t>23.01.18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CB3714-13DC-464D-A4DF-FE4FE4F9F940}" type="slidenum">
              <a:rPr lang="en-US" smtClean="0"/>
              <a:t>‹#›</a:t>
            </a:fld>
            <a:endParaRPr lang="en-US"/>
          </a:p>
        </p:txBody>
      </p:sp>
      <p:sp>
        <p:nvSpPr>
          <p:cNvPr id="8" name="Picture Placeholder 7"/>
          <p:cNvSpPr>
            <a:spLocks noGrp="1"/>
          </p:cNvSpPr>
          <p:nvPr>
            <p:ph type="pic" sz="quarter" idx="13"/>
          </p:nvPr>
        </p:nvSpPr>
        <p:spPr>
          <a:xfrm>
            <a:off x="4794350" y="1379537"/>
            <a:ext cx="4430613" cy="4797426"/>
          </a:xfrm>
        </p:spPr>
        <p:txBody>
          <a:bodyPr/>
          <a:lstStyle/>
          <a:p>
            <a:endParaRPr lang="en-US"/>
          </a:p>
        </p:txBody>
      </p:sp>
    </p:spTree>
    <p:extLst>
      <p:ext uri="{BB962C8B-B14F-4D97-AF65-F5344CB8AC3E}">
        <p14:creationId xmlns:p14="http://schemas.microsoft.com/office/powerpoint/2010/main" val="13158429"/>
      </p:ext>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4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1038" y="365128"/>
            <a:ext cx="8543925" cy="835025"/>
          </a:xfrm>
        </p:spPr>
        <p:txBody>
          <a:bodyPr/>
          <a:lstStyle>
            <a:lvl1pPr>
              <a:defRPr baseline="0">
                <a:latin typeface="Avenir Book" charset="0"/>
              </a:defRPr>
            </a:lvl1pPr>
          </a:lstStyle>
          <a:p>
            <a:r>
              <a:rPr lang="en-US" dirty="0" smtClean="0"/>
              <a:t>Click to edit Master title style</a:t>
            </a:r>
            <a:endParaRPr lang="en-US" dirty="0"/>
          </a:p>
        </p:txBody>
      </p:sp>
      <p:sp>
        <p:nvSpPr>
          <p:cNvPr id="3" name="Content Placeholder 2"/>
          <p:cNvSpPr>
            <a:spLocks noGrp="1"/>
          </p:cNvSpPr>
          <p:nvPr>
            <p:ph idx="1"/>
          </p:nvPr>
        </p:nvSpPr>
        <p:spPr>
          <a:xfrm>
            <a:off x="681039" y="1379537"/>
            <a:ext cx="3985617" cy="4797426"/>
          </a:xfrm>
        </p:spPr>
        <p:txBody>
          <a:bodyPr/>
          <a:lstStyle>
            <a:lvl1pPr>
              <a:defRPr sz="1200"/>
            </a:lvl1pPr>
            <a:lvl2pPr>
              <a:defRPr sz="1200"/>
            </a:lvl2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6F9B94C5-394E-6F4E-B53A-D2381BAFB1B3}" type="datetime1">
              <a:rPr lang="de-DE" smtClean="0"/>
              <a:t>23.01.18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CB3714-13DC-464D-A4DF-FE4FE4F9F940}" type="slidenum">
              <a:rPr lang="en-US" smtClean="0"/>
              <a:t>‹#›</a:t>
            </a:fld>
            <a:endParaRPr lang="en-US"/>
          </a:p>
        </p:txBody>
      </p:sp>
      <p:sp>
        <p:nvSpPr>
          <p:cNvPr id="8" name="Picture Placeholder 7"/>
          <p:cNvSpPr>
            <a:spLocks noGrp="1"/>
          </p:cNvSpPr>
          <p:nvPr>
            <p:ph type="pic" sz="quarter" idx="13"/>
          </p:nvPr>
        </p:nvSpPr>
        <p:spPr>
          <a:xfrm>
            <a:off x="4794350" y="1379537"/>
            <a:ext cx="4430613" cy="4797426"/>
          </a:xfrm>
        </p:spPr>
        <p:txBody>
          <a:bodyPr/>
          <a:lstStyle/>
          <a:p>
            <a:endParaRPr lang="en-US"/>
          </a:p>
        </p:txBody>
      </p:sp>
    </p:spTree>
    <p:extLst>
      <p:ext uri="{BB962C8B-B14F-4D97-AF65-F5344CB8AC3E}">
        <p14:creationId xmlns:p14="http://schemas.microsoft.com/office/powerpoint/2010/main" val="2110384209"/>
      </p:ext>
    </p:extLst>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5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1038" y="365128"/>
            <a:ext cx="8543925" cy="835025"/>
          </a:xfrm>
        </p:spPr>
        <p:txBody>
          <a:bodyPr/>
          <a:lstStyle>
            <a:lvl1pPr>
              <a:defRPr baseline="0">
                <a:latin typeface="Avenir Book" charset="0"/>
              </a:defRPr>
            </a:lvl1pPr>
          </a:lstStyle>
          <a:p>
            <a:r>
              <a:rPr lang="en-US" dirty="0" smtClean="0"/>
              <a:t>Click to edit Master title style</a:t>
            </a:r>
            <a:endParaRPr lang="en-US" dirty="0"/>
          </a:p>
        </p:txBody>
      </p:sp>
      <p:sp>
        <p:nvSpPr>
          <p:cNvPr id="3" name="Content Placeholder 2"/>
          <p:cNvSpPr>
            <a:spLocks noGrp="1"/>
          </p:cNvSpPr>
          <p:nvPr>
            <p:ph idx="1"/>
          </p:nvPr>
        </p:nvSpPr>
        <p:spPr>
          <a:xfrm>
            <a:off x="681039" y="1379537"/>
            <a:ext cx="3985617" cy="4797426"/>
          </a:xfrm>
        </p:spPr>
        <p:txBody>
          <a:bodyPr/>
          <a:lstStyle>
            <a:lvl1pPr>
              <a:defRPr sz="1200"/>
            </a:lvl1pPr>
            <a:lvl2pPr>
              <a:defRPr sz="1200"/>
            </a:lvl2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CDBC66B6-02CB-734E-936B-81ADBC0CF273}" type="datetime1">
              <a:rPr lang="de-DE" smtClean="0"/>
              <a:t>23.01.18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CB3714-13DC-464D-A4DF-FE4FE4F9F940}" type="slidenum">
              <a:rPr lang="en-US" smtClean="0"/>
              <a:t>‹#›</a:t>
            </a:fld>
            <a:endParaRPr lang="en-US"/>
          </a:p>
        </p:txBody>
      </p:sp>
      <p:sp>
        <p:nvSpPr>
          <p:cNvPr id="8" name="Picture Placeholder 7"/>
          <p:cNvSpPr>
            <a:spLocks noGrp="1"/>
          </p:cNvSpPr>
          <p:nvPr>
            <p:ph type="pic" sz="quarter" idx="13"/>
          </p:nvPr>
        </p:nvSpPr>
        <p:spPr>
          <a:xfrm>
            <a:off x="4794350" y="1379537"/>
            <a:ext cx="4430613" cy="4797426"/>
          </a:xfrm>
        </p:spPr>
        <p:txBody>
          <a:bodyPr/>
          <a:lstStyle/>
          <a:p>
            <a:endParaRPr lang="en-US"/>
          </a:p>
        </p:txBody>
      </p:sp>
    </p:spTree>
    <p:extLst>
      <p:ext uri="{BB962C8B-B14F-4D97-AF65-F5344CB8AC3E}">
        <p14:creationId xmlns:p14="http://schemas.microsoft.com/office/powerpoint/2010/main" val="1387486811"/>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5879" y="1709740"/>
            <a:ext cx="8543925"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675879" y="4589465"/>
            <a:ext cx="8543925"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065AED5-1270-3C41-9733-C6BA22010F62}" type="datetime1">
              <a:rPr lang="de-DE" smtClean="0"/>
              <a:t>23.01.18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CB3714-13DC-464D-A4DF-FE4FE4F9F940}"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81038" y="1825625"/>
            <a:ext cx="421005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014913" y="1825625"/>
            <a:ext cx="421005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C920FFF9-C075-5B4E-8993-2FE973F7F929}" type="datetime1">
              <a:rPr lang="de-DE" smtClean="0"/>
              <a:t>23.01.18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0CB3714-13DC-464D-A4DF-FE4FE4F9F940}" type="slidenum">
              <a:rPr lang="en-US" smtClean="0"/>
              <a:t>‹#›</a:t>
            </a:fld>
            <a:endParaRPr lang="en-US"/>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82328" y="365127"/>
            <a:ext cx="8543925"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82329" y="1681163"/>
            <a:ext cx="419070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82329" y="2505075"/>
            <a:ext cx="4190702"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014913" y="1681163"/>
            <a:ext cx="4211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014913" y="2505075"/>
            <a:ext cx="4211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F358BA20-F721-7241-9D96-A15976EF106C}" type="datetime1">
              <a:rPr lang="de-DE" smtClean="0"/>
              <a:t>23.01.18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0CB3714-13DC-464D-A4DF-FE4FE4F9F940}" type="slidenum">
              <a:rPr lang="en-US" smtClean="0"/>
              <a:t>‹#›</a:t>
            </a:fld>
            <a:endParaRPr lang="en-US"/>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129B744F-2AA4-FF49-85EC-3CF5AD22027E}" type="datetime1">
              <a:rPr lang="de-DE" smtClean="0"/>
              <a:t>23.01.18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0CB3714-13DC-464D-A4DF-FE4FE4F9F940}"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8EE4263-133E-024A-ADA2-8849C662D832}" type="datetime1">
              <a:rPr lang="de-DE" smtClean="0"/>
              <a:t>23.01.18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0CB3714-13DC-464D-A4DF-FE4FE4F9F940}"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4211340" y="987427"/>
            <a:ext cx="5014913"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82328" y="2057400"/>
            <a:ext cx="319494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DD2CB74-BFF1-2C4C-A2C9-8DDC4974BC1D}" type="datetime1">
              <a:rPr lang="de-DE" smtClean="0"/>
              <a:t>23.01.18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0CB3714-13DC-464D-A4DF-FE4FE4F9F940}" type="slidenum">
              <a:rPr lang="en-US" smtClean="0"/>
              <a:t>‹#›</a:t>
            </a:fld>
            <a:endParaRPr lang="en-US"/>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4211340" y="987427"/>
            <a:ext cx="5014913"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682328" y="2057400"/>
            <a:ext cx="319494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C5CF1D5-31AC-A74E-8EB5-702AE2243988}" type="datetime1">
              <a:rPr lang="de-DE" smtClean="0"/>
              <a:t>23.01.18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0CB3714-13DC-464D-A4DF-FE4FE4F9F940}"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theme" Target="../theme/theme1.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38138" y="365127"/>
            <a:ext cx="8543925" cy="1325563"/>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338138" y="1825625"/>
            <a:ext cx="8543925" cy="4351338"/>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681038" y="6356352"/>
            <a:ext cx="222885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5078AD9-6F74-3D4B-A11F-54F2E9B713EE}" type="datetime1">
              <a:rPr lang="de-DE" smtClean="0"/>
              <a:t>23.01.18</a:t>
            </a:fld>
            <a:endParaRPr lang="en-US"/>
          </a:p>
        </p:txBody>
      </p:sp>
      <p:sp>
        <p:nvSpPr>
          <p:cNvPr id="5" name="Footer Placeholder 4"/>
          <p:cNvSpPr>
            <a:spLocks noGrp="1"/>
          </p:cNvSpPr>
          <p:nvPr>
            <p:ph type="ftr" sz="quarter" idx="3"/>
          </p:nvPr>
        </p:nvSpPr>
        <p:spPr>
          <a:xfrm>
            <a:off x="3281363" y="6356352"/>
            <a:ext cx="334327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7377113" y="6356352"/>
            <a:ext cx="2228850" cy="365125"/>
          </a:xfrm>
          <a:prstGeom prst="rect">
            <a:avLst/>
          </a:prstGeom>
        </p:spPr>
        <p:txBody>
          <a:bodyPr vert="horz" lIns="91440" tIns="45720" rIns="91440" bIns="45720" rtlCol="0" anchor="ctr"/>
          <a:lstStyle>
            <a:lvl1pPr algn="r">
              <a:defRPr sz="1200" baseline="0">
                <a:solidFill>
                  <a:schemeClr val="tx1">
                    <a:tint val="75000"/>
                  </a:schemeClr>
                </a:solidFill>
                <a:latin typeface="Avenir Next" charset="0"/>
              </a:defRPr>
            </a:lvl1pPr>
          </a:lstStyle>
          <a:p>
            <a:fld id="{C0CB3714-13DC-464D-A4DF-FE4FE4F9F940}" type="slidenum">
              <a:rPr lang="en-US" smtClean="0"/>
              <a:pPr/>
              <a:t>‹#›</a:t>
            </a:fld>
            <a:endParaRPr lang="en-US" dirty="0"/>
          </a:p>
        </p:txBody>
      </p:sp>
    </p:spTree>
    <p:extLst>
      <p:ext uri="{BB962C8B-B14F-4D97-AF65-F5344CB8AC3E}">
        <p14:creationId xmlns:p14="http://schemas.microsoft.com/office/powerpoint/2010/main" val="1277250978"/>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4" r:id="rId12"/>
    <p:sldLayoutId id="2147483675" r:id="rId13"/>
    <p:sldLayoutId id="2147483676" r:id="rId14"/>
    <p:sldLayoutId id="2147483677" r:id="rId15"/>
    <p:sldLayoutId id="2147483678" r:id="rId16"/>
    <p:sldLayoutId id="2147483679" r:id="rId17"/>
    <p:sldLayoutId id="2147483680" r:id="rId18"/>
    <p:sldLayoutId id="2147483681" r:id="rId19"/>
    <p:sldLayoutId id="2147483682" r:id="rId20"/>
    <p:sldLayoutId id="2147483683" r:id="rId21"/>
    <p:sldLayoutId id="2147483684" r:id="rId22"/>
    <p:sldLayoutId id="2147483685" r:id="rId23"/>
    <p:sldLayoutId id="2147483686" r:id="rId24"/>
    <p:sldLayoutId id="2147483687" r:id="rId25"/>
  </p:sldLayoutIdLst>
  <p:timing>
    <p:tnLst>
      <p:par>
        <p:cTn id="1" dur="indefinite" restart="never" nodeType="tmRoot"/>
      </p:par>
    </p:tnLst>
  </p:timing>
  <p:hf hdr="0" ftr="0" dt="0"/>
  <p:txStyles>
    <p:titleStyle>
      <a:lvl1pPr algn="l" defTabSz="914400" rtl="0" eaLnBrk="1" latinLnBrk="0" hangingPunct="1">
        <a:lnSpc>
          <a:spcPct val="90000"/>
        </a:lnSpc>
        <a:spcBef>
          <a:spcPct val="0"/>
        </a:spcBef>
        <a:buNone/>
        <a:defRPr sz="4400" kern="1200" baseline="0">
          <a:solidFill>
            <a:schemeClr val="tx1"/>
          </a:solidFill>
          <a:latin typeface="Avenir Heavy"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200" kern="1200" baseline="0">
          <a:solidFill>
            <a:schemeClr val="tx1"/>
          </a:solidFill>
          <a:latin typeface="Avenir Book"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200" kern="1200" baseline="0">
          <a:solidFill>
            <a:schemeClr val="tx1"/>
          </a:solidFill>
          <a:latin typeface="Avenir Book"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Avenir Book"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baseline="0">
          <a:solidFill>
            <a:schemeClr val="tx1"/>
          </a:solidFill>
          <a:latin typeface="Avenir Book"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baseline="0">
          <a:solidFill>
            <a:schemeClr val="tx1"/>
          </a:solidFill>
          <a:latin typeface="Avenir Book"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tiff"/><Relationship Id="rId4" Type="http://schemas.openxmlformats.org/officeDocument/2006/relationships/image" Target="../media/image2.jpe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image" Target="../media/image9.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image" Target="../media/image10.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image" Target="../media/image11.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image" Target="../media/image12.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image" Target="../media/image13.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image" Target="../media/image3.tif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4.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5.tif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6.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7.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image" Target="../media/image8.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30965" y="277577"/>
            <a:ext cx="7772400" cy="1006249"/>
          </a:xfrm>
        </p:spPr>
        <p:txBody>
          <a:bodyPr/>
          <a:lstStyle/>
          <a:p>
            <a:r>
              <a:rPr lang="en-US" b="1" i="1" dirty="0" smtClean="0">
                <a:latin typeface="Avenir Black Oblique" charset="0"/>
                <a:ea typeface="Avenir Black Oblique" charset="0"/>
                <a:cs typeface="Avenir Black Oblique" charset="0"/>
              </a:rPr>
              <a:t>Design Dash</a:t>
            </a:r>
            <a:endParaRPr lang="en-US" b="1" i="1" dirty="0">
              <a:latin typeface="Avenir Black Oblique" charset="0"/>
              <a:ea typeface="Avenir Black Oblique" charset="0"/>
              <a:cs typeface="Avenir Black Oblique" charset="0"/>
            </a:endParaRPr>
          </a:p>
        </p:txBody>
      </p:sp>
      <p:sp>
        <p:nvSpPr>
          <p:cNvPr id="4" name="Subtitle 2"/>
          <p:cNvSpPr txBox="1">
            <a:spLocks/>
          </p:cNvSpPr>
          <p:nvPr/>
        </p:nvSpPr>
        <p:spPr>
          <a:xfrm>
            <a:off x="1388165" y="1200527"/>
            <a:ext cx="6858000" cy="969961"/>
          </a:xfrm>
          <a:prstGeom prst="rect">
            <a:avLst/>
          </a:prstGeom>
        </p:spPr>
        <p:txBody>
          <a:bodyPr vert="horz" lIns="65314" tIns="32657" rIns="65314" bIns="32657" rtlCol="0">
            <a:normAutofit/>
          </a:bodyPr>
          <a:lstStyle>
            <a:lvl1pPr marL="0" indent="0" algn="ctr" defTabSz="1280160" rtl="0" eaLnBrk="1" latinLnBrk="0" hangingPunct="1">
              <a:lnSpc>
                <a:spcPct val="90000"/>
              </a:lnSpc>
              <a:spcBef>
                <a:spcPts val="1400"/>
              </a:spcBef>
              <a:buFont typeface="Arial" panose="020B0604020202020204" pitchFamily="34" charset="0"/>
              <a:buNone/>
              <a:defRPr sz="3360" kern="1200" baseline="0">
                <a:solidFill>
                  <a:schemeClr val="tx1"/>
                </a:solidFill>
                <a:latin typeface="Avenir Book" charset="0"/>
                <a:ea typeface="+mn-ea"/>
                <a:cs typeface="+mn-cs"/>
              </a:defRPr>
            </a:lvl1pPr>
            <a:lvl2pPr marL="640080" indent="0" algn="ctr" defTabSz="1280160" rtl="0" eaLnBrk="1" latinLnBrk="0" hangingPunct="1">
              <a:lnSpc>
                <a:spcPct val="90000"/>
              </a:lnSpc>
              <a:spcBef>
                <a:spcPts val="700"/>
              </a:spcBef>
              <a:buFont typeface="Arial" panose="020B0604020202020204" pitchFamily="34" charset="0"/>
              <a:buNone/>
              <a:defRPr sz="2800" kern="1200" baseline="0">
                <a:solidFill>
                  <a:schemeClr val="tx1"/>
                </a:solidFill>
                <a:latin typeface="Avenir Book" charset="0"/>
                <a:ea typeface="+mn-ea"/>
                <a:cs typeface="+mn-cs"/>
              </a:defRPr>
            </a:lvl2pPr>
            <a:lvl3pPr marL="1280160" indent="0" algn="ctr" defTabSz="1280160" rtl="0" eaLnBrk="1" latinLnBrk="0" hangingPunct="1">
              <a:lnSpc>
                <a:spcPct val="90000"/>
              </a:lnSpc>
              <a:spcBef>
                <a:spcPts val="700"/>
              </a:spcBef>
              <a:buFont typeface="Arial" panose="020B0604020202020204" pitchFamily="34" charset="0"/>
              <a:buNone/>
              <a:defRPr sz="2520" kern="1200" baseline="0">
                <a:solidFill>
                  <a:schemeClr val="tx1"/>
                </a:solidFill>
                <a:latin typeface="Avenir Book" charset="0"/>
                <a:ea typeface="+mn-ea"/>
                <a:cs typeface="+mn-cs"/>
              </a:defRPr>
            </a:lvl3pPr>
            <a:lvl4pPr marL="1920240" indent="0" algn="ctr" defTabSz="1280160" rtl="0" eaLnBrk="1" latinLnBrk="0" hangingPunct="1">
              <a:lnSpc>
                <a:spcPct val="90000"/>
              </a:lnSpc>
              <a:spcBef>
                <a:spcPts val="700"/>
              </a:spcBef>
              <a:buFont typeface="Arial" panose="020B0604020202020204" pitchFamily="34" charset="0"/>
              <a:buNone/>
              <a:defRPr sz="2240" kern="1200" baseline="0">
                <a:solidFill>
                  <a:schemeClr val="tx1"/>
                </a:solidFill>
                <a:latin typeface="Avenir Book" charset="0"/>
                <a:ea typeface="+mn-ea"/>
                <a:cs typeface="+mn-cs"/>
              </a:defRPr>
            </a:lvl4pPr>
            <a:lvl5pPr marL="2560320" indent="0" algn="ctr" defTabSz="1280160" rtl="0" eaLnBrk="1" latinLnBrk="0" hangingPunct="1">
              <a:lnSpc>
                <a:spcPct val="90000"/>
              </a:lnSpc>
              <a:spcBef>
                <a:spcPts val="700"/>
              </a:spcBef>
              <a:buFont typeface="Arial" panose="020B0604020202020204" pitchFamily="34" charset="0"/>
              <a:buNone/>
              <a:defRPr sz="2240" kern="1200" baseline="0">
                <a:solidFill>
                  <a:schemeClr val="tx1"/>
                </a:solidFill>
                <a:latin typeface="Avenir Book" charset="0"/>
                <a:ea typeface="+mn-ea"/>
                <a:cs typeface="+mn-cs"/>
              </a:defRPr>
            </a:lvl5pPr>
            <a:lvl6pPr marL="3200400" indent="0" algn="ctr" defTabSz="1280160" rtl="0" eaLnBrk="1" latinLnBrk="0" hangingPunct="1">
              <a:lnSpc>
                <a:spcPct val="90000"/>
              </a:lnSpc>
              <a:spcBef>
                <a:spcPts val="700"/>
              </a:spcBef>
              <a:buFont typeface="Arial" panose="020B0604020202020204" pitchFamily="34" charset="0"/>
              <a:buNone/>
              <a:defRPr sz="2240" kern="1200">
                <a:solidFill>
                  <a:schemeClr val="tx1"/>
                </a:solidFill>
                <a:latin typeface="+mn-lt"/>
                <a:ea typeface="+mn-ea"/>
                <a:cs typeface="+mn-cs"/>
              </a:defRPr>
            </a:lvl6pPr>
            <a:lvl7pPr marL="3840480" indent="0" algn="ctr" defTabSz="1280160" rtl="0" eaLnBrk="1" latinLnBrk="0" hangingPunct="1">
              <a:lnSpc>
                <a:spcPct val="90000"/>
              </a:lnSpc>
              <a:spcBef>
                <a:spcPts val="700"/>
              </a:spcBef>
              <a:buFont typeface="Arial" panose="020B0604020202020204" pitchFamily="34" charset="0"/>
              <a:buNone/>
              <a:defRPr sz="2240" kern="1200">
                <a:solidFill>
                  <a:schemeClr val="tx1"/>
                </a:solidFill>
                <a:latin typeface="+mn-lt"/>
                <a:ea typeface="+mn-ea"/>
                <a:cs typeface="+mn-cs"/>
              </a:defRPr>
            </a:lvl7pPr>
            <a:lvl8pPr marL="4480560" indent="0" algn="ctr" defTabSz="1280160" rtl="0" eaLnBrk="1" latinLnBrk="0" hangingPunct="1">
              <a:lnSpc>
                <a:spcPct val="90000"/>
              </a:lnSpc>
              <a:spcBef>
                <a:spcPts val="700"/>
              </a:spcBef>
              <a:buFont typeface="Arial" panose="020B0604020202020204" pitchFamily="34" charset="0"/>
              <a:buNone/>
              <a:defRPr sz="2240" kern="1200">
                <a:solidFill>
                  <a:schemeClr val="tx1"/>
                </a:solidFill>
                <a:latin typeface="+mn-lt"/>
                <a:ea typeface="+mn-ea"/>
                <a:cs typeface="+mn-cs"/>
              </a:defRPr>
            </a:lvl8pPr>
            <a:lvl9pPr marL="5120640" indent="0" algn="ctr" defTabSz="1280160" rtl="0" eaLnBrk="1" latinLnBrk="0" hangingPunct="1">
              <a:lnSpc>
                <a:spcPct val="90000"/>
              </a:lnSpc>
              <a:spcBef>
                <a:spcPts val="700"/>
              </a:spcBef>
              <a:buFont typeface="Arial" panose="020B0604020202020204" pitchFamily="34" charset="0"/>
              <a:buNone/>
              <a:defRPr sz="2240" kern="1200">
                <a:solidFill>
                  <a:schemeClr val="tx1"/>
                </a:solidFill>
                <a:latin typeface="+mn-lt"/>
                <a:ea typeface="+mn-ea"/>
                <a:cs typeface="+mn-cs"/>
              </a:defRPr>
            </a:lvl9pPr>
          </a:lstStyle>
          <a:p>
            <a:r>
              <a:rPr lang="en-US" sz="1715" i="1" dirty="0" smtClean="0">
                <a:latin typeface="Avenir Light Oblique" charset="0"/>
                <a:ea typeface="Avenir Light Oblique" charset="0"/>
                <a:cs typeface="Avenir Light Oblique" charset="0"/>
              </a:rPr>
              <a:t>Facilitator’s Guide: Tips &amp; Advice to Get You Started</a:t>
            </a:r>
            <a:endParaRPr lang="en-US" sz="1715" i="1" dirty="0">
              <a:latin typeface="Avenir Light Oblique" charset="0"/>
              <a:ea typeface="Avenir Light Oblique" charset="0"/>
              <a:cs typeface="Avenir Light Oblique" charset="0"/>
            </a:endParaRPr>
          </a:p>
        </p:txBody>
      </p:sp>
      <p:sp>
        <p:nvSpPr>
          <p:cNvPr id="35" name="TextBox 34"/>
          <p:cNvSpPr txBox="1"/>
          <p:nvPr/>
        </p:nvSpPr>
        <p:spPr>
          <a:xfrm>
            <a:off x="431533" y="1903992"/>
            <a:ext cx="2929999" cy="4013406"/>
          </a:xfrm>
          <a:prstGeom prst="rect">
            <a:avLst/>
          </a:prstGeom>
          <a:noFill/>
        </p:spPr>
        <p:txBody>
          <a:bodyPr wrap="square" rtlCol="0">
            <a:spAutoFit/>
          </a:bodyPr>
          <a:lstStyle/>
          <a:p>
            <a:pPr marL="342900" indent="-342900">
              <a:lnSpc>
                <a:spcPct val="130000"/>
              </a:lnSpc>
              <a:buFont typeface="+mj-lt"/>
              <a:buAutoNum type="arabicPeriod"/>
            </a:pPr>
            <a:r>
              <a:rPr lang="en-US" sz="1400" smtClean="0">
                <a:latin typeface="Avenir Next" charset="0"/>
                <a:ea typeface="Avenir Next" charset="0"/>
                <a:cs typeface="Avenir Next" charset="0"/>
              </a:rPr>
              <a:t>General </a:t>
            </a:r>
            <a:r>
              <a:rPr lang="en-US" sz="1400" dirty="0" smtClean="0">
                <a:latin typeface="Avenir Next" charset="0"/>
                <a:ea typeface="Avenir Next" charset="0"/>
                <a:cs typeface="Avenir Next" charset="0"/>
              </a:rPr>
              <a:t>Advice</a:t>
            </a:r>
          </a:p>
          <a:p>
            <a:pPr marL="342900" indent="-342900">
              <a:lnSpc>
                <a:spcPct val="130000"/>
              </a:lnSpc>
              <a:buFont typeface="+mj-lt"/>
              <a:buAutoNum type="arabicPeriod"/>
            </a:pPr>
            <a:r>
              <a:rPr lang="en-US" sz="1400" dirty="0" smtClean="0">
                <a:latin typeface="Avenir Next" charset="0"/>
                <a:ea typeface="Avenir Next" charset="0"/>
                <a:cs typeface="Avenir Next" charset="0"/>
              </a:rPr>
              <a:t>Timing</a:t>
            </a:r>
          </a:p>
          <a:p>
            <a:pPr marL="342900" indent="-342900">
              <a:lnSpc>
                <a:spcPct val="130000"/>
              </a:lnSpc>
              <a:buFont typeface="+mj-lt"/>
              <a:buAutoNum type="arabicPeriod"/>
            </a:pPr>
            <a:r>
              <a:rPr lang="en-US" sz="1400" dirty="0" smtClean="0">
                <a:latin typeface="Avenir Next" charset="0"/>
                <a:ea typeface="Avenir Next" charset="0"/>
                <a:cs typeface="Avenir Next" charset="0"/>
              </a:rPr>
              <a:t>Space &amp; Materials</a:t>
            </a:r>
          </a:p>
          <a:p>
            <a:pPr marL="342900" indent="-342900">
              <a:lnSpc>
                <a:spcPct val="130000"/>
              </a:lnSpc>
              <a:buFont typeface="+mj-lt"/>
              <a:buAutoNum type="arabicPeriod"/>
            </a:pPr>
            <a:r>
              <a:rPr lang="en-US" sz="1400" dirty="0" smtClean="0">
                <a:latin typeface="Avenir Next" charset="0"/>
                <a:ea typeface="Avenir Next" charset="0"/>
                <a:cs typeface="Avenir Next" charset="0"/>
              </a:rPr>
              <a:t>Introduce the Activity</a:t>
            </a:r>
          </a:p>
          <a:p>
            <a:pPr marL="342900" indent="-342900">
              <a:lnSpc>
                <a:spcPct val="130000"/>
              </a:lnSpc>
              <a:buFont typeface="+mj-lt"/>
              <a:buAutoNum type="arabicPeriod"/>
            </a:pPr>
            <a:r>
              <a:rPr lang="en-US" sz="1400" dirty="0" smtClean="0">
                <a:latin typeface="Avenir Next" charset="0"/>
                <a:ea typeface="Avenir Next" charset="0"/>
                <a:cs typeface="Avenir Next" charset="0"/>
              </a:rPr>
              <a:t>Choose the Challenge</a:t>
            </a:r>
          </a:p>
          <a:p>
            <a:pPr marL="342900" indent="-342900">
              <a:lnSpc>
                <a:spcPct val="130000"/>
              </a:lnSpc>
              <a:buFont typeface="+mj-lt"/>
              <a:buAutoNum type="arabicPeriod"/>
            </a:pPr>
            <a:r>
              <a:rPr lang="en-US" sz="1400" dirty="0" smtClean="0">
                <a:latin typeface="Avenir Next" charset="0"/>
                <a:ea typeface="Avenir Next" charset="0"/>
                <a:cs typeface="Avenir Next" charset="0"/>
              </a:rPr>
              <a:t>Meet your Team</a:t>
            </a:r>
          </a:p>
          <a:p>
            <a:pPr marL="342900" indent="-342900">
              <a:lnSpc>
                <a:spcPct val="130000"/>
              </a:lnSpc>
              <a:buFont typeface="+mj-lt"/>
              <a:buAutoNum type="arabicPeriod"/>
            </a:pPr>
            <a:r>
              <a:rPr lang="en-US" sz="1400" dirty="0" smtClean="0">
                <a:latin typeface="Avenir Next" charset="0"/>
                <a:ea typeface="Avenir Next" charset="0"/>
                <a:cs typeface="Avenir Next" charset="0"/>
              </a:rPr>
              <a:t>Interview</a:t>
            </a:r>
          </a:p>
          <a:p>
            <a:pPr marL="342900" indent="-342900">
              <a:lnSpc>
                <a:spcPct val="130000"/>
              </a:lnSpc>
              <a:buFont typeface="+mj-lt"/>
              <a:buAutoNum type="arabicPeriod"/>
            </a:pPr>
            <a:r>
              <a:rPr lang="en-US" sz="1400" dirty="0" smtClean="0">
                <a:latin typeface="Avenir Next" charset="0"/>
                <a:ea typeface="Avenir Next" charset="0"/>
                <a:cs typeface="Avenir Next" charset="0"/>
              </a:rPr>
              <a:t>Define</a:t>
            </a:r>
          </a:p>
          <a:p>
            <a:pPr marL="342900" indent="-342900">
              <a:lnSpc>
                <a:spcPct val="130000"/>
              </a:lnSpc>
              <a:buFont typeface="+mj-lt"/>
              <a:buAutoNum type="arabicPeriod"/>
            </a:pPr>
            <a:r>
              <a:rPr lang="en-US" sz="1400" dirty="0" smtClean="0">
                <a:latin typeface="Avenir Next" charset="0"/>
                <a:ea typeface="Avenir Next" charset="0"/>
                <a:cs typeface="Avenir Next" charset="0"/>
              </a:rPr>
              <a:t>Draw</a:t>
            </a:r>
          </a:p>
          <a:p>
            <a:pPr marL="342900" indent="-342900">
              <a:lnSpc>
                <a:spcPct val="130000"/>
              </a:lnSpc>
              <a:buFont typeface="+mj-lt"/>
              <a:buAutoNum type="arabicPeriod"/>
            </a:pPr>
            <a:r>
              <a:rPr lang="en-US" sz="1400" dirty="0" smtClean="0">
                <a:latin typeface="Avenir Next" charset="0"/>
                <a:ea typeface="Avenir Next" charset="0"/>
                <a:cs typeface="Avenir Next" charset="0"/>
              </a:rPr>
              <a:t>Prototype</a:t>
            </a:r>
          </a:p>
          <a:p>
            <a:pPr marL="342900" indent="-342900">
              <a:lnSpc>
                <a:spcPct val="130000"/>
              </a:lnSpc>
              <a:buFont typeface="+mj-lt"/>
              <a:buAutoNum type="arabicPeriod"/>
            </a:pPr>
            <a:r>
              <a:rPr lang="en-US" sz="1400" dirty="0" smtClean="0">
                <a:latin typeface="Avenir Next" charset="0"/>
                <a:ea typeface="Avenir Next" charset="0"/>
                <a:cs typeface="Avenir Next" charset="0"/>
              </a:rPr>
              <a:t>Test</a:t>
            </a:r>
          </a:p>
          <a:p>
            <a:pPr marL="342900" indent="-342900">
              <a:lnSpc>
                <a:spcPct val="130000"/>
              </a:lnSpc>
              <a:buFont typeface="+mj-lt"/>
              <a:buAutoNum type="arabicPeriod"/>
            </a:pPr>
            <a:r>
              <a:rPr lang="en-US" sz="1400" dirty="0" smtClean="0">
                <a:latin typeface="Avenir Next" charset="0"/>
                <a:ea typeface="Avenir Next" charset="0"/>
                <a:cs typeface="Avenir Next" charset="0"/>
              </a:rPr>
              <a:t>Iterate</a:t>
            </a:r>
          </a:p>
          <a:p>
            <a:pPr marL="342900" indent="-342900">
              <a:lnSpc>
                <a:spcPct val="130000"/>
              </a:lnSpc>
              <a:buFont typeface="+mj-lt"/>
              <a:buAutoNum type="arabicPeriod"/>
            </a:pPr>
            <a:r>
              <a:rPr lang="en-US" sz="1400" dirty="0" smtClean="0">
                <a:latin typeface="Avenir Next" charset="0"/>
                <a:ea typeface="Avenir Next" charset="0"/>
                <a:cs typeface="Avenir Next" charset="0"/>
              </a:rPr>
              <a:t>Debrief</a:t>
            </a:r>
          </a:p>
          <a:p>
            <a:pPr marL="342900" indent="-342900">
              <a:lnSpc>
                <a:spcPct val="130000"/>
              </a:lnSpc>
              <a:buFont typeface="+mj-lt"/>
              <a:buAutoNum type="arabicPeriod"/>
            </a:pPr>
            <a:r>
              <a:rPr lang="en-US" sz="1400" dirty="0" smtClean="0">
                <a:latin typeface="Avenir Next" charset="0"/>
                <a:ea typeface="Avenir Next" charset="0"/>
                <a:cs typeface="Avenir Next" charset="0"/>
              </a:rPr>
              <a:t>Credits &amp; </a:t>
            </a:r>
            <a:r>
              <a:rPr lang="en-US" sz="1400" dirty="0" err="1" smtClean="0">
                <a:latin typeface="Avenir Next" charset="0"/>
                <a:ea typeface="Avenir Next" charset="0"/>
                <a:cs typeface="Avenir Next" charset="0"/>
              </a:rPr>
              <a:t>Copyleft</a:t>
            </a:r>
            <a:endParaRPr lang="en-US" sz="1400" dirty="0">
              <a:latin typeface="Avenir Next" charset="0"/>
              <a:ea typeface="Avenir Next" charset="0"/>
              <a:cs typeface="Avenir Next" charset="0"/>
            </a:endParaRPr>
          </a:p>
        </p:txBody>
      </p:sp>
      <p:pic>
        <p:nvPicPr>
          <p:cNvPr id="3" name="Picture 2"/>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092471" y="1979984"/>
            <a:ext cx="3883833" cy="3883833"/>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204904" y="1979984"/>
            <a:ext cx="2408995" cy="3883833"/>
          </a:xfrm>
          <a:prstGeom prst="rect">
            <a:avLst/>
          </a:prstGeom>
        </p:spPr>
      </p:pic>
    </p:spTree>
    <p:extLst>
      <p:ext uri="{BB962C8B-B14F-4D97-AF65-F5344CB8AC3E}">
        <p14:creationId xmlns:p14="http://schemas.microsoft.com/office/powerpoint/2010/main" val="12784136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b="1" dirty="0" smtClean="0">
                <a:latin typeface="Avenir Heavy" charset="0"/>
                <a:ea typeface="Avenir Heavy" charset="0"/>
                <a:cs typeface="Avenir Heavy" charset="0"/>
              </a:rPr>
              <a:t>Draw</a:t>
            </a:r>
            <a:endParaRPr lang="en-US" b="1" dirty="0">
              <a:latin typeface="Avenir Heavy" charset="0"/>
              <a:ea typeface="Avenir Heavy" charset="0"/>
              <a:cs typeface="Avenir Heavy" charset="0"/>
            </a:endParaRPr>
          </a:p>
        </p:txBody>
      </p:sp>
      <p:sp>
        <p:nvSpPr>
          <p:cNvPr id="7" name="Content Placeholder 6"/>
          <p:cNvSpPr>
            <a:spLocks noGrp="1"/>
          </p:cNvSpPr>
          <p:nvPr>
            <p:ph idx="1"/>
          </p:nvPr>
        </p:nvSpPr>
        <p:spPr>
          <a:xfrm>
            <a:off x="681039" y="1379537"/>
            <a:ext cx="3548061" cy="4797426"/>
          </a:xfrm>
        </p:spPr>
        <p:txBody>
          <a:bodyPr>
            <a:normAutofit/>
          </a:bodyPr>
          <a:lstStyle/>
          <a:p>
            <a:pPr marL="0" indent="0">
              <a:lnSpc>
                <a:spcPct val="110000"/>
              </a:lnSpc>
              <a:buNone/>
            </a:pPr>
            <a:r>
              <a:rPr lang="en-US" sz="1100" b="1" dirty="0">
                <a:latin typeface="Avenir Heavy" charset="0"/>
                <a:ea typeface="Avenir Heavy" charset="0"/>
                <a:cs typeface="Avenir Heavy" charset="0"/>
              </a:rPr>
              <a:t>Make sure you mention</a:t>
            </a:r>
          </a:p>
          <a:p>
            <a:pPr>
              <a:lnSpc>
                <a:spcPct val="110000"/>
              </a:lnSpc>
            </a:pPr>
            <a:r>
              <a:rPr lang="en-US" sz="1100" dirty="0" smtClean="0"/>
              <a:t>Now you’re going to solve the problem that you identified.</a:t>
            </a:r>
          </a:p>
          <a:p>
            <a:pPr>
              <a:lnSpc>
                <a:spcPct val="110000"/>
              </a:lnSpc>
            </a:pPr>
            <a:r>
              <a:rPr lang="en-US" sz="1100" dirty="0" smtClean="0"/>
              <a:t>Take the post-it from the previous page and put it on this page. That’s your design problem.</a:t>
            </a:r>
          </a:p>
          <a:p>
            <a:pPr>
              <a:lnSpc>
                <a:spcPct val="110000"/>
              </a:lnSpc>
            </a:pPr>
            <a:r>
              <a:rPr lang="en-US" sz="1100" dirty="0" smtClean="0"/>
              <a:t>Make a rough drawing of an idea that would solve this problem. </a:t>
            </a:r>
            <a:endParaRPr lang="en-US" sz="1100" dirty="0"/>
          </a:p>
          <a:p>
            <a:pPr marL="0" indent="0">
              <a:lnSpc>
                <a:spcPct val="110000"/>
              </a:lnSpc>
              <a:buNone/>
            </a:pPr>
            <a:r>
              <a:rPr lang="en-US" sz="1100" b="1" dirty="0">
                <a:latin typeface="Avenir Heavy" charset="0"/>
                <a:ea typeface="Avenir Heavy" charset="0"/>
                <a:cs typeface="Avenir Heavy" charset="0"/>
              </a:rPr>
              <a:t>You can also add</a:t>
            </a:r>
          </a:p>
          <a:p>
            <a:pPr>
              <a:lnSpc>
                <a:spcPct val="110000"/>
              </a:lnSpc>
            </a:pPr>
            <a:r>
              <a:rPr lang="en-US" sz="1100" dirty="0" smtClean="0"/>
              <a:t>You can draw multiple ideas if you want.</a:t>
            </a:r>
          </a:p>
          <a:p>
            <a:pPr>
              <a:lnSpc>
                <a:spcPct val="110000"/>
              </a:lnSpc>
            </a:pPr>
            <a:r>
              <a:rPr lang="en-US" sz="1100" dirty="0" smtClean="0"/>
              <a:t>You can draw on post-its if  you want.</a:t>
            </a:r>
          </a:p>
          <a:p>
            <a:pPr>
              <a:lnSpc>
                <a:spcPct val="110000"/>
              </a:lnSpc>
            </a:pPr>
            <a:r>
              <a:rPr lang="en-US" sz="1100" dirty="0" smtClean="0"/>
              <a:t>It can be a product or a service. And it doesn’t have to be realistic! Let your imagination go wild.</a:t>
            </a:r>
          </a:p>
          <a:p>
            <a:pPr>
              <a:lnSpc>
                <a:spcPct val="110000"/>
              </a:lnSpc>
            </a:pPr>
            <a:r>
              <a:rPr lang="en-US" sz="1100" dirty="0" smtClean="0"/>
              <a:t>Try not to judge the quality of your idea now. You’re going to revise it later anyway.</a:t>
            </a:r>
            <a:endParaRPr lang="en-US" sz="1100" dirty="0"/>
          </a:p>
          <a:p>
            <a:pPr>
              <a:lnSpc>
                <a:spcPct val="110000"/>
              </a:lnSpc>
            </a:pPr>
            <a:endParaRPr lang="en-US" sz="1100" dirty="0"/>
          </a:p>
        </p:txBody>
      </p:sp>
      <p:pic>
        <p:nvPicPr>
          <p:cNvPr id="3" name="Picture Placeholder 2"/>
          <p:cNvPicPr>
            <a:picLocks noGrp="1" noChangeAspect="1"/>
          </p:cNvPicPr>
          <p:nvPr>
            <p:ph type="pic" sz="quarter" idx="13"/>
          </p:nvPr>
        </p:nvPicPr>
        <p:blipFill rotWithShape="1">
          <a:blip r:embed="rId2" cstate="print">
            <a:extLst>
              <a:ext uri="{28A0092B-C50C-407E-A947-70E740481C1C}">
                <a14:useLocalDpi xmlns:a14="http://schemas.microsoft.com/office/drawing/2010/main"/>
              </a:ext>
            </a:extLst>
          </a:blip>
          <a:srcRect t="-22187" b="-22187"/>
          <a:stretch/>
        </p:blipFill>
        <p:spPr/>
      </p:pic>
      <p:sp>
        <p:nvSpPr>
          <p:cNvPr id="2" name="Slide Number Placeholder 1"/>
          <p:cNvSpPr>
            <a:spLocks noGrp="1"/>
          </p:cNvSpPr>
          <p:nvPr>
            <p:ph type="sldNum" sz="quarter" idx="12"/>
          </p:nvPr>
        </p:nvSpPr>
        <p:spPr/>
        <p:txBody>
          <a:bodyPr/>
          <a:lstStyle/>
          <a:p>
            <a:fld id="{C0CB3714-13DC-464D-A4DF-FE4FE4F9F940}" type="slidenum">
              <a:rPr lang="en-US" smtClean="0"/>
              <a:t>9</a:t>
            </a:fld>
            <a:endParaRPr lang="en-US"/>
          </a:p>
        </p:txBody>
      </p:sp>
    </p:spTree>
    <p:extLst>
      <p:ext uri="{BB962C8B-B14F-4D97-AF65-F5344CB8AC3E}">
        <p14:creationId xmlns:p14="http://schemas.microsoft.com/office/powerpoint/2010/main" val="82272777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b="1" dirty="0" smtClean="0">
                <a:latin typeface="Avenir Heavy" charset="0"/>
                <a:ea typeface="Avenir Heavy" charset="0"/>
                <a:cs typeface="Avenir Heavy" charset="0"/>
              </a:rPr>
              <a:t>Prototype</a:t>
            </a:r>
            <a:endParaRPr lang="en-US" b="1" dirty="0">
              <a:latin typeface="Avenir Heavy" charset="0"/>
              <a:ea typeface="Avenir Heavy" charset="0"/>
              <a:cs typeface="Avenir Heavy" charset="0"/>
            </a:endParaRPr>
          </a:p>
        </p:txBody>
      </p:sp>
      <p:sp>
        <p:nvSpPr>
          <p:cNvPr id="7" name="Content Placeholder 6"/>
          <p:cNvSpPr>
            <a:spLocks noGrp="1"/>
          </p:cNvSpPr>
          <p:nvPr>
            <p:ph idx="1"/>
          </p:nvPr>
        </p:nvSpPr>
        <p:spPr>
          <a:xfrm>
            <a:off x="681039" y="1379537"/>
            <a:ext cx="3624261" cy="4797426"/>
          </a:xfrm>
        </p:spPr>
        <p:txBody>
          <a:bodyPr>
            <a:normAutofit/>
          </a:bodyPr>
          <a:lstStyle/>
          <a:p>
            <a:pPr marL="0" indent="0">
              <a:lnSpc>
                <a:spcPct val="110000"/>
              </a:lnSpc>
              <a:buNone/>
            </a:pPr>
            <a:r>
              <a:rPr lang="en-US" sz="1100" b="1" dirty="0">
                <a:latin typeface="Avenir Heavy" charset="0"/>
                <a:ea typeface="Avenir Heavy" charset="0"/>
                <a:cs typeface="Avenir Heavy" charset="0"/>
              </a:rPr>
              <a:t>Make sure you mention</a:t>
            </a:r>
          </a:p>
          <a:p>
            <a:pPr>
              <a:lnSpc>
                <a:spcPct val="110000"/>
              </a:lnSpc>
            </a:pPr>
            <a:r>
              <a:rPr lang="en-US" sz="1100" dirty="0" smtClean="0"/>
              <a:t>Now you’re going to build the idea that you drew.</a:t>
            </a:r>
          </a:p>
          <a:p>
            <a:pPr>
              <a:lnSpc>
                <a:spcPct val="110000"/>
              </a:lnSpc>
            </a:pPr>
            <a:r>
              <a:rPr lang="en-US" sz="1100" dirty="0" smtClean="0"/>
              <a:t>The reason we build is that it helps define the idea further, and lets other people give feedback on it.</a:t>
            </a:r>
            <a:endParaRPr lang="en-US" sz="1100" dirty="0"/>
          </a:p>
          <a:p>
            <a:pPr marL="0" indent="0">
              <a:lnSpc>
                <a:spcPct val="110000"/>
              </a:lnSpc>
              <a:buNone/>
            </a:pPr>
            <a:r>
              <a:rPr lang="en-US" sz="1100" b="1" dirty="0">
                <a:latin typeface="Avenir Heavy" charset="0"/>
                <a:ea typeface="Avenir Heavy" charset="0"/>
                <a:cs typeface="Avenir Heavy" charset="0"/>
              </a:rPr>
              <a:t>You can also add</a:t>
            </a:r>
          </a:p>
          <a:p>
            <a:pPr>
              <a:lnSpc>
                <a:spcPct val="110000"/>
              </a:lnSpc>
            </a:pPr>
            <a:r>
              <a:rPr lang="en-US" sz="1100" dirty="0" smtClean="0"/>
              <a:t>If you drew multiple ideas, just pick one! Choose the idea that you’re most curious about. </a:t>
            </a:r>
          </a:p>
          <a:p>
            <a:pPr>
              <a:lnSpc>
                <a:spcPct val="110000"/>
              </a:lnSpc>
            </a:pPr>
            <a:r>
              <a:rPr lang="en-US" sz="1100" dirty="0" smtClean="0"/>
              <a:t>You’ll probably learn more about your idea as you build it. Your idea may change as you go.</a:t>
            </a:r>
          </a:p>
          <a:p>
            <a:pPr>
              <a:lnSpc>
                <a:spcPct val="110000"/>
              </a:lnSpc>
            </a:pPr>
            <a:r>
              <a:rPr lang="en-US" sz="1100" dirty="0" smtClean="0"/>
              <a:t>If you can’t decide what parts of your idea to prototype, prototype the parts that you are the most curious about, not the parts you think are an easy win.</a:t>
            </a:r>
          </a:p>
          <a:p>
            <a:pPr>
              <a:lnSpc>
                <a:spcPct val="110000"/>
              </a:lnSpc>
            </a:pPr>
            <a:r>
              <a:rPr lang="en-US" sz="1100" dirty="0" smtClean="0"/>
              <a:t>Feel free to use our space as part of your prototype.</a:t>
            </a:r>
          </a:p>
          <a:p>
            <a:pPr>
              <a:lnSpc>
                <a:spcPct val="110000"/>
              </a:lnSpc>
            </a:pPr>
            <a:r>
              <a:rPr lang="en-US" sz="1100" dirty="0" smtClean="0"/>
              <a:t>If your idea is a service, you can have a role-play as part of it. Just don’t have the person who was interviewed by another team be an “actor.”</a:t>
            </a:r>
            <a:endParaRPr lang="en-US" sz="1100" dirty="0"/>
          </a:p>
          <a:p>
            <a:pPr>
              <a:lnSpc>
                <a:spcPct val="110000"/>
              </a:lnSpc>
            </a:pPr>
            <a:endParaRPr lang="en-US" sz="1100" dirty="0"/>
          </a:p>
        </p:txBody>
      </p:sp>
      <p:pic>
        <p:nvPicPr>
          <p:cNvPr id="4" name="Picture Placeholder 3"/>
          <p:cNvPicPr>
            <a:picLocks noGrp="1" noChangeAspect="1"/>
          </p:cNvPicPr>
          <p:nvPr>
            <p:ph type="pic" sz="quarter" idx="13"/>
          </p:nvPr>
        </p:nvPicPr>
        <p:blipFill rotWithShape="1">
          <a:blip r:embed="rId2" cstate="print">
            <a:extLst>
              <a:ext uri="{28A0092B-C50C-407E-A947-70E740481C1C}">
                <a14:useLocalDpi xmlns:a14="http://schemas.microsoft.com/office/drawing/2010/main"/>
              </a:ext>
            </a:extLst>
          </a:blip>
          <a:srcRect t="-22187" b="-22187"/>
          <a:stretch/>
        </p:blipFill>
        <p:spPr/>
      </p:pic>
      <p:sp>
        <p:nvSpPr>
          <p:cNvPr id="2" name="Slide Number Placeholder 1"/>
          <p:cNvSpPr>
            <a:spLocks noGrp="1"/>
          </p:cNvSpPr>
          <p:nvPr>
            <p:ph type="sldNum" sz="quarter" idx="12"/>
          </p:nvPr>
        </p:nvSpPr>
        <p:spPr/>
        <p:txBody>
          <a:bodyPr/>
          <a:lstStyle/>
          <a:p>
            <a:fld id="{C0CB3714-13DC-464D-A4DF-FE4FE4F9F940}" type="slidenum">
              <a:rPr lang="en-US" smtClean="0"/>
              <a:t>10</a:t>
            </a:fld>
            <a:endParaRPr lang="en-US"/>
          </a:p>
        </p:txBody>
      </p:sp>
    </p:spTree>
    <p:extLst>
      <p:ext uri="{BB962C8B-B14F-4D97-AF65-F5344CB8AC3E}">
        <p14:creationId xmlns:p14="http://schemas.microsoft.com/office/powerpoint/2010/main" val="164808319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b="1" dirty="0" smtClean="0">
                <a:latin typeface="Avenir Heavy" charset="0"/>
                <a:ea typeface="Avenir Heavy" charset="0"/>
                <a:cs typeface="Avenir Heavy" charset="0"/>
              </a:rPr>
              <a:t>Test</a:t>
            </a:r>
            <a:endParaRPr lang="en-US" b="1" dirty="0">
              <a:latin typeface="Avenir Heavy" charset="0"/>
              <a:ea typeface="Avenir Heavy" charset="0"/>
              <a:cs typeface="Avenir Heavy" charset="0"/>
            </a:endParaRPr>
          </a:p>
        </p:txBody>
      </p:sp>
      <p:sp>
        <p:nvSpPr>
          <p:cNvPr id="7" name="Content Placeholder 6"/>
          <p:cNvSpPr>
            <a:spLocks noGrp="1"/>
          </p:cNvSpPr>
          <p:nvPr>
            <p:ph idx="1"/>
          </p:nvPr>
        </p:nvSpPr>
        <p:spPr>
          <a:xfrm>
            <a:off x="681039" y="1379537"/>
            <a:ext cx="3586161" cy="4797426"/>
          </a:xfrm>
        </p:spPr>
        <p:txBody>
          <a:bodyPr>
            <a:normAutofit/>
          </a:bodyPr>
          <a:lstStyle/>
          <a:p>
            <a:pPr marL="0" indent="0">
              <a:lnSpc>
                <a:spcPct val="110000"/>
              </a:lnSpc>
              <a:buNone/>
            </a:pPr>
            <a:r>
              <a:rPr lang="en-US" sz="1100" b="1" dirty="0">
                <a:latin typeface="Avenir Heavy" charset="0"/>
                <a:ea typeface="Avenir Heavy" charset="0"/>
                <a:cs typeface="Avenir Heavy" charset="0"/>
              </a:rPr>
              <a:t>Make sure you mention</a:t>
            </a:r>
          </a:p>
          <a:p>
            <a:pPr>
              <a:lnSpc>
                <a:spcPct val="110000"/>
              </a:lnSpc>
            </a:pPr>
            <a:r>
              <a:rPr lang="en-US" sz="1100" dirty="0" smtClean="0"/>
              <a:t>Now you are probably curious about whether your prototype actually solves your interviewee’s problem. That means, hand your prototype to your interviewee and talk with them about it. Just like when you interviewed them, talk 20% of the time and listen 80% of the time.</a:t>
            </a:r>
          </a:p>
          <a:p>
            <a:pPr>
              <a:lnSpc>
                <a:spcPct val="110000"/>
              </a:lnSpc>
            </a:pPr>
            <a:r>
              <a:rPr lang="en-US" sz="1100" dirty="0" smtClean="0"/>
              <a:t>Take notes on what works, what doesn’t work, questions that come up for you, and new ideas you have during testing.</a:t>
            </a:r>
            <a:endParaRPr lang="en-US" sz="1100" dirty="0"/>
          </a:p>
          <a:p>
            <a:pPr marL="0" indent="0">
              <a:lnSpc>
                <a:spcPct val="110000"/>
              </a:lnSpc>
              <a:buNone/>
            </a:pPr>
            <a:r>
              <a:rPr lang="en-US" sz="1100" b="1" dirty="0" smtClean="0">
                <a:latin typeface="Avenir Heavy" charset="0"/>
                <a:ea typeface="Avenir Heavy" charset="0"/>
                <a:cs typeface="Avenir Heavy" charset="0"/>
              </a:rPr>
              <a:t>You </a:t>
            </a:r>
            <a:r>
              <a:rPr lang="en-US" sz="1100" b="1" dirty="0">
                <a:latin typeface="Avenir Heavy" charset="0"/>
                <a:ea typeface="Avenir Heavy" charset="0"/>
                <a:cs typeface="Avenir Heavy" charset="0"/>
              </a:rPr>
              <a:t>can also add</a:t>
            </a:r>
          </a:p>
          <a:p>
            <a:pPr>
              <a:lnSpc>
                <a:spcPct val="110000"/>
              </a:lnSpc>
            </a:pPr>
            <a:r>
              <a:rPr lang="en-US" sz="1100" dirty="0" smtClean="0"/>
              <a:t>You are welcome to change your idea during testing – or let your interviewee change it themselves.</a:t>
            </a:r>
          </a:p>
          <a:p>
            <a:pPr>
              <a:lnSpc>
                <a:spcPct val="110000"/>
              </a:lnSpc>
            </a:pPr>
            <a:r>
              <a:rPr lang="en-US" sz="1100" dirty="0" smtClean="0"/>
              <a:t>Testing is basically just like interviewing. The only difference is, now you have a prototype to direct your conversation.</a:t>
            </a:r>
          </a:p>
          <a:p>
            <a:pPr>
              <a:lnSpc>
                <a:spcPct val="110000"/>
              </a:lnSpc>
            </a:pPr>
            <a:r>
              <a:rPr lang="en-US" sz="1100" dirty="0" smtClean="0"/>
              <a:t>Your interviewee may disagree with your framing of the problem. That’s okay – they are the expert on themselves! </a:t>
            </a:r>
            <a:r>
              <a:rPr lang="en-US" sz="1100" dirty="0"/>
              <a:t>L</a:t>
            </a:r>
            <a:r>
              <a:rPr lang="en-US" sz="1100" dirty="0" smtClean="0"/>
              <a:t>isten to them and improve the problem framing together.</a:t>
            </a:r>
            <a:endParaRPr lang="en-US" sz="1100" dirty="0"/>
          </a:p>
          <a:p>
            <a:pPr>
              <a:lnSpc>
                <a:spcPct val="110000"/>
              </a:lnSpc>
            </a:pPr>
            <a:endParaRPr lang="en-US" sz="1100" dirty="0"/>
          </a:p>
        </p:txBody>
      </p:sp>
      <p:pic>
        <p:nvPicPr>
          <p:cNvPr id="3" name="Picture Placeholder 2"/>
          <p:cNvPicPr>
            <a:picLocks noGrp="1" noChangeAspect="1"/>
          </p:cNvPicPr>
          <p:nvPr>
            <p:ph type="pic" sz="quarter" idx="13"/>
          </p:nvPr>
        </p:nvPicPr>
        <p:blipFill rotWithShape="1">
          <a:blip r:embed="rId2" cstate="print">
            <a:extLst>
              <a:ext uri="{28A0092B-C50C-407E-A947-70E740481C1C}">
                <a14:useLocalDpi xmlns:a14="http://schemas.microsoft.com/office/drawing/2010/main"/>
              </a:ext>
            </a:extLst>
          </a:blip>
          <a:srcRect t="-22187" b="-22187"/>
          <a:stretch/>
        </p:blipFill>
        <p:spPr/>
      </p:pic>
      <p:sp>
        <p:nvSpPr>
          <p:cNvPr id="2" name="Slide Number Placeholder 1"/>
          <p:cNvSpPr>
            <a:spLocks noGrp="1"/>
          </p:cNvSpPr>
          <p:nvPr>
            <p:ph type="sldNum" sz="quarter" idx="12"/>
          </p:nvPr>
        </p:nvSpPr>
        <p:spPr/>
        <p:txBody>
          <a:bodyPr/>
          <a:lstStyle/>
          <a:p>
            <a:fld id="{C0CB3714-13DC-464D-A4DF-FE4FE4F9F940}" type="slidenum">
              <a:rPr lang="en-US" smtClean="0"/>
              <a:t>11</a:t>
            </a:fld>
            <a:endParaRPr lang="en-US"/>
          </a:p>
        </p:txBody>
      </p:sp>
    </p:spTree>
    <p:extLst>
      <p:ext uri="{BB962C8B-B14F-4D97-AF65-F5344CB8AC3E}">
        <p14:creationId xmlns:p14="http://schemas.microsoft.com/office/powerpoint/2010/main" val="116143625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b="1" dirty="0" smtClean="0">
                <a:latin typeface="Avenir Heavy" charset="0"/>
                <a:ea typeface="Avenir Heavy" charset="0"/>
                <a:cs typeface="Avenir Heavy" charset="0"/>
              </a:rPr>
              <a:t>Iterate</a:t>
            </a:r>
            <a:endParaRPr lang="en-US" b="1" dirty="0">
              <a:latin typeface="Avenir Heavy" charset="0"/>
              <a:ea typeface="Avenir Heavy" charset="0"/>
              <a:cs typeface="Avenir Heavy" charset="0"/>
            </a:endParaRPr>
          </a:p>
        </p:txBody>
      </p:sp>
      <p:sp>
        <p:nvSpPr>
          <p:cNvPr id="9" name="Content Placeholder 8"/>
          <p:cNvSpPr>
            <a:spLocks noGrp="1"/>
          </p:cNvSpPr>
          <p:nvPr>
            <p:ph idx="1"/>
          </p:nvPr>
        </p:nvSpPr>
        <p:spPr>
          <a:xfrm>
            <a:off x="681039" y="1379537"/>
            <a:ext cx="3605211" cy="4797426"/>
          </a:xfrm>
        </p:spPr>
        <p:txBody>
          <a:bodyPr/>
          <a:lstStyle/>
          <a:p>
            <a:pPr marL="0" indent="0">
              <a:lnSpc>
                <a:spcPct val="110000"/>
              </a:lnSpc>
              <a:buNone/>
            </a:pPr>
            <a:r>
              <a:rPr lang="en-US" b="1" dirty="0">
                <a:latin typeface="Avenir Heavy" charset="0"/>
                <a:ea typeface="Avenir Heavy" charset="0"/>
                <a:cs typeface="Avenir Heavy" charset="0"/>
              </a:rPr>
              <a:t>Make sure you mention</a:t>
            </a:r>
          </a:p>
          <a:p>
            <a:pPr>
              <a:lnSpc>
                <a:spcPct val="110000"/>
              </a:lnSpc>
            </a:pPr>
            <a:r>
              <a:rPr lang="en-US" dirty="0"/>
              <a:t>Thank your interviewee, and send them back to their team</a:t>
            </a:r>
            <a:r>
              <a:rPr lang="en-US" dirty="0" smtClean="0"/>
              <a:t>.</a:t>
            </a:r>
          </a:p>
          <a:p>
            <a:pPr>
              <a:lnSpc>
                <a:spcPct val="110000"/>
              </a:lnSpc>
            </a:pPr>
            <a:r>
              <a:rPr lang="en-US" dirty="0" smtClean="0"/>
              <a:t>Tell your returning team member about the feedback you received.</a:t>
            </a:r>
            <a:endParaRPr lang="en-US" dirty="0"/>
          </a:p>
          <a:p>
            <a:pPr marL="0" indent="0">
              <a:lnSpc>
                <a:spcPct val="110000"/>
              </a:lnSpc>
              <a:buNone/>
            </a:pPr>
            <a:r>
              <a:rPr lang="en-US" b="1" dirty="0" smtClean="0">
                <a:latin typeface="Avenir Heavy" charset="0"/>
                <a:ea typeface="Avenir Heavy" charset="0"/>
                <a:cs typeface="Avenir Heavy" charset="0"/>
              </a:rPr>
              <a:t>You </a:t>
            </a:r>
            <a:r>
              <a:rPr lang="en-US" b="1" dirty="0">
                <a:latin typeface="Avenir Heavy" charset="0"/>
                <a:ea typeface="Avenir Heavy" charset="0"/>
                <a:cs typeface="Avenir Heavy" charset="0"/>
              </a:rPr>
              <a:t>can also add</a:t>
            </a:r>
          </a:p>
          <a:p>
            <a:pPr>
              <a:lnSpc>
                <a:spcPct val="110000"/>
              </a:lnSpc>
            </a:pPr>
            <a:r>
              <a:rPr lang="en-US" dirty="0" smtClean="0"/>
              <a:t>This isn’t just about making your prototype better. You might take it in a completely different direction.</a:t>
            </a:r>
            <a:endParaRPr lang="en-US" dirty="0"/>
          </a:p>
          <a:p>
            <a:r>
              <a:rPr lang="en-US" dirty="0" smtClean="0"/>
              <a:t>You can build on any part of your prototype.</a:t>
            </a:r>
          </a:p>
          <a:p>
            <a:r>
              <a:rPr lang="en-US" dirty="0" smtClean="0"/>
              <a:t>Your returning team member doesn’t just have to listen. They can also interview you about the testing and ask questions they’re curious about.</a:t>
            </a:r>
            <a:endParaRPr lang="en-US" dirty="0"/>
          </a:p>
        </p:txBody>
      </p:sp>
      <p:pic>
        <p:nvPicPr>
          <p:cNvPr id="3" name="Picture Placeholder 2"/>
          <p:cNvPicPr>
            <a:picLocks noGrp="1" noChangeAspect="1"/>
          </p:cNvPicPr>
          <p:nvPr>
            <p:ph type="pic" sz="quarter" idx="13"/>
          </p:nvPr>
        </p:nvPicPr>
        <p:blipFill rotWithShape="1">
          <a:blip r:embed="rId2" cstate="print">
            <a:extLst>
              <a:ext uri="{28A0092B-C50C-407E-A947-70E740481C1C}">
                <a14:useLocalDpi xmlns:a14="http://schemas.microsoft.com/office/drawing/2010/main"/>
              </a:ext>
            </a:extLst>
          </a:blip>
          <a:srcRect t="-22187" b="-22187"/>
          <a:stretch/>
        </p:blipFill>
        <p:spPr/>
      </p:pic>
      <p:sp>
        <p:nvSpPr>
          <p:cNvPr id="2" name="Slide Number Placeholder 1"/>
          <p:cNvSpPr>
            <a:spLocks noGrp="1"/>
          </p:cNvSpPr>
          <p:nvPr>
            <p:ph type="sldNum" sz="quarter" idx="12"/>
          </p:nvPr>
        </p:nvSpPr>
        <p:spPr/>
        <p:txBody>
          <a:bodyPr/>
          <a:lstStyle/>
          <a:p>
            <a:fld id="{C0CB3714-13DC-464D-A4DF-FE4FE4F9F940}" type="slidenum">
              <a:rPr lang="en-US" smtClean="0"/>
              <a:t>12</a:t>
            </a:fld>
            <a:endParaRPr lang="en-US"/>
          </a:p>
        </p:txBody>
      </p:sp>
    </p:spTree>
    <p:extLst>
      <p:ext uri="{BB962C8B-B14F-4D97-AF65-F5344CB8AC3E}">
        <p14:creationId xmlns:p14="http://schemas.microsoft.com/office/powerpoint/2010/main" val="7532732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b="1" dirty="0" smtClean="0">
                <a:latin typeface="Avenir Heavy" charset="0"/>
                <a:ea typeface="Avenir Heavy" charset="0"/>
                <a:cs typeface="Avenir Heavy" charset="0"/>
              </a:rPr>
              <a:t>Debrief</a:t>
            </a:r>
            <a:endParaRPr lang="en-US" b="1" dirty="0">
              <a:latin typeface="Avenir Heavy" charset="0"/>
              <a:ea typeface="Avenir Heavy" charset="0"/>
              <a:cs typeface="Avenir Heavy" charset="0"/>
            </a:endParaRPr>
          </a:p>
        </p:txBody>
      </p:sp>
      <p:sp>
        <p:nvSpPr>
          <p:cNvPr id="7" name="Content Placeholder 6"/>
          <p:cNvSpPr>
            <a:spLocks noGrp="1"/>
          </p:cNvSpPr>
          <p:nvPr>
            <p:ph idx="1"/>
          </p:nvPr>
        </p:nvSpPr>
        <p:spPr>
          <a:xfrm>
            <a:off x="681038" y="3707946"/>
            <a:ext cx="3985617" cy="5287963"/>
          </a:xfrm>
        </p:spPr>
        <p:txBody>
          <a:bodyPr>
            <a:normAutofit/>
          </a:bodyPr>
          <a:lstStyle/>
          <a:p>
            <a:pPr marL="0" indent="0">
              <a:lnSpc>
                <a:spcPct val="110000"/>
              </a:lnSpc>
              <a:buNone/>
            </a:pPr>
            <a:r>
              <a:rPr lang="en-US" b="1" dirty="0" smtClean="0">
                <a:latin typeface="Avenir Heavy" charset="0"/>
                <a:ea typeface="Avenir Heavy" charset="0"/>
                <a:cs typeface="Avenir Heavy" charset="0"/>
              </a:rPr>
              <a:t>Part 1: Sharing Prototypes</a:t>
            </a:r>
          </a:p>
          <a:p>
            <a:pPr lvl="1">
              <a:lnSpc>
                <a:spcPct val="110000"/>
              </a:lnSpc>
            </a:pPr>
            <a:r>
              <a:rPr lang="en-US" dirty="0" smtClean="0">
                <a:ea typeface="Avenir Book" charset="0"/>
                <a:cs typeface="Avenir Book" charset="0"/>
              </a:rPr>
              <a:t>If you have time, invite entire groups, and their interviewees, to share their results. You can ask them about their journey, and what changes they made along the way. You can also ask the interviewee what they think of the result.</a:t>
            </a:r>
          </a:p>
          <a:p>
            <a:pPr lvl="1">
              <a:lnSpc>
                <a:spcPct val="110000"/>
              </a:lnSpc>
            </a:pPr>
            <a:r>
              <a:rPr lang="en-US" dirty="0" smtClean="0">
                <a:ea typeface="Avenir Book" charset="0"/>
                <a:cs typeface="Avenir Book" charset="0"/>
              </a:rPr>
              <a:t>If you’re pressed for time, you can just ask everyone to wave their prototypes in the air. Then ask people to summarize their idea in 1 sentence.</a:t>
            </a:r>
          </a:p>
        </p:txBody>
      </p:sp>
      <p:sp>
        <p:nvSpPr>
          <p:cNvPr id="12" name="Rectangle 11"/>
          <p:cNvSpPr/>
          <p:nvPr/>
        </p:nvSpPr>
        <p:spPr>
          <a:xfrm>
            <a:off x="5270500" y="3707946"/>
            <a:ext cx="4349156" cy="2559470"/>
          </a:xfrm>
          <a:prstGeom prst="rect">
            <a:avLst/>
          </a:prstGeom>
        </p:spPr>
        <p:txBody>
          <a:bodyPr wrap="square">
            <a:spAutoFit/>
          </a:bodyPr>
          <a:lstStyle/>
          <a:p>
            <a:pPr>
              <a:lnSpc>
                <a:spcPct val="110000"/>
              </a:lnSpc>
            </a:pPr>
            <a:r>
              <a:rPr lang="en-US" sz="1200" b="1" dirty="0" smtClean="0">
                <a:latin typeface="Avenir Heavy" charset="0"/>
                <a:ea typeface="Avenir Heavy" charset="0"/>
                <a:cs typeface="Avenir Heavy" charset="0"/>
              </a:rPr>
              <a:t>Part 2: Process Debrief</a:t>
            </a:r>
            <a:endParaRPr lang="en-US" sz="1200" dirty="0" smtClean="0">
              <a:latin typeface="Avenir Book" charset="0"/>
              <a:ea typeface="Avenir Book" charset="0"/>
              <a:cs typeface="Avenir Book" charset="0"/>
            </a:endParaRPr>
          </a:p>
          <a:p>
            <a:pPr marL="628650" lvl="1" indent="-171450">
              <a:lnSpc>
                <a:spcPct val="110000"/>
              </a:lnSpc>
              <a:buFont typeface="Arial" charset="0"/>
              <a:buChar char="•"/>
            </a:pPr>
            <a:r>
              <a:rPr lang="en-US" sz="1200" dirty="0" smtClean="0">
                <a:latin typeface="Avenir Book" charset="0"/>
                <a:ea typeface="Avenir Book" charset="0"/>
                <a:cs typeface="Avenir Book" charset="0"/>
              </a:rPr>
              <a:t>Transition to this section by saying that you want to leave the prototypes behind, and talk about what it was like to work in this way. Here are some questions to get you started.</a:t>
            </a:r>
          </a:p>
          <a:p>
            <a:pPr marL="628650" lvl="1" indent="-171450">
              <a:lnSpc>
                <a:spcPct val="110000"/>
              </a:lnSpc>
              <a:buFont typeface="Arial" charset="0"/>
              <a:buChar char="•"/>
            </a:pPr>
            <a:r>
              <a:rPr lang="en-US" sz="1200" dirty="0" smtClean="0">
                <a:latin typeface="Avenir Book" charset="0"/>
                <a:ea typeface="Avenir Book" charset="0"/>
                <a:cs typeface="Avenir Book" charset="0"/>
              </a:rPr>
              <a:t>What was it like to work so fast?</a:t>
            </a:r>
          </a:p>
          <a:p>
            <a:pPr marL="628650" lvl="1" indent="-171450">
              <a:lnSpc>
                <a:spcPct val="110000"/>
              </a:lnSpc>
              <a:buFont typeface="Arial" charset="0"/>
              <a:buChar char="•"/>
            </a:pPr>
            <a:r>
              <a:rPr lang="en-US" sz="1200" dirty="0" smtClean="0">
                <a:latin typeface="Avenir Book" charset="0"/>
                <a:ea typeface="Avenir Book" charset="0"/>
                <a:cs typeface="Avenir Book" charset="0"/>
              </a:rPr>
              <a:t>What was it like to work in a team with others?</a:t>
            </a:r>
          </a:p>
          <a:p>
            <a:pPr marL="628650" lvl="1" indent="-171450">
              <a:lnSpc>
                <a:spcPct val="110000"/>
              </a:lnSpc>
              <a:buFont typeface="Arial" charset="0"/>
              <a:buChar char="•"/>
            </a:pPr>
            <a:r>
              <a:rPr lang="en-US" sz="1200" dirty="0" smtClean="0">
                <a:latin typeface="Avenir Book" charset="0"/>
                <a:ea typeface="Avenir Book" charset="0"/>
                <a:cs typeface="Avenir Book" charset="0"/>
              </a:rPr>
              <a:t>What was it like to solve a problem for a specific person?</a:t>
            </a:r>
          </a:p>
          <a:p>
            <a:pPr marL="628650" lvl="1" indent="-171450">
              <a:lnSpc>
                <a:spcPct val="110000"/>
              </a:lnSpc>
              <a:buFont typeface="Arial" charset="0"/>
              <a:buChar char="•"/>
            </a:pPr>
            <a:r>
              <a:rPr lang="en-US" sz="1200" dirty="0" smtClean="0">
                <a:latin typeface="Avenir Book" charset="0"/>
                <a:ea typeface="Avenir Book" charset="0"/>
                <a:cs typeface="Avenir Book" charset="0"/>
              </a:rPr>
              <a:t>What was it like to build your idea and make it tangible?</a:t>
            </a:r>
          </a:p>
        </p:txBody>
      </p:sp>
      <p:sp>
        <p:nvSpPr>
          <p:cNvPr id="2" name="Rectangle 1"/>
          <p:cNvSpPr/>
          <p:nvPr/>
        </p:nvSpPr>
        <p:spPr>
          <a:xfrm>
            <a:off x="681038" y="1200153"/>
            <a:ext cx="6696075" cy="1988237"/>
          </a:xfrm>
          <a:prstGeom prst="rect">
            <a:avLst/>
          </a:prstGeom>
        </p:spPr>
        <p:txBody>
          <a:bodyPr wrap="square">
            <a:spAutoFit/>
          </a:bodyPr>
          <a:lstStyle/>
          <a:p>
            <a:pPr>
              <a:lnSpc>
                <a:spcPct val="110000"/>
              </a:lnSpc>
            </a:pPr>
            <a:r>
              <a:rPr lang="en-US" sz="1600" dirty="0" smtClean="0">
                <a:latin typeface="Avenir Book" charset="0"/>
                <a:ea typeface="Avenir Book" charset="0"/>
                <a:cs typeface="Avenir Book" charset="0"/>
              </a:rPr>
              <a:t>A good debrief has two parts. In the first part, you’ll share what everyone just designed. The tone here should be upbeat, pointing out interesting insights and phenomena along the way. This should take no more than half of the overall debrief time.</a:t>
            </a:r>
          </a:p>
          <a:p>
            <a:pPr>
              <a:lnSpc>
                <a:spcPct val="110000"/>
              </a:lnSpc>
            </a:pPr>
            <a:endParaRPr lang="en-US" sz="1600" dirty="0">
              <a:latin typeface="Avenir Book" charset="0"/>
              <a:ea typeface="Avenir Book" charset="0"/>
              <a:cs typeface="Avenir Book" charset="0"/>
            </a:endParaRPr>
          </a:p>
          <a:p>
            <a:pPr>
              <a:lnSpc>
                <a:spcPct val="110000"/>
              </a:lnSpc>
            </a:pPr>
            <a:r>
              <a:rPr lang="en-US" sz="1600" dirty="0" smtClean="0">
                <a:latin typeface="Avenir Book" charset="0"/>
                <a:ea typeface="Avenir Book" charset="0"/>
                <a:cs typeface="Avenir Book" charset="0"/>
              </a:rPr>
              <a:t>In the second part, you’ll discuss the process. The tone here can be more analytical and thoughtful.</a:t>
            </a:r>
            <a:endParaRPr lang="en-US" sz="1600" dirty="0"/>
          </a:p>
        </p:txBody>
      </p:sp>
      <p:sp>
        <p:nvSpPr>
          <p:cNvPr id="3" name="Slide Number Placeholder 2"/>
          <p:cNvSpPr>
            <a:spLocks noGrp="1"/>
          </p:cNvSpPr>
          <p:nvPr>
            <p:ph type="sldNum" sz="quarter" idx="12"/>
          </p:nvPr>
        </p:nvSpPr>
        <p:spPr/>
        <p:txBody>
          <a:bodyPr/>
          <a:lstStyle/>
          <a:p>
            <a:fld id="{C0CB3714-13DC-464D-A4DF-FE4FE4F9F940}" type="slidenum">
              <a:rPr lang="en-US" smtClean="0"/>
              <a:t>13</a:t>
            </a:fld>
            <a:endParaRPr lang="en-US"/>
          </a:p>
        </p:txBody>
      </p:sp>
    </p:spTree>
    <p:extLst>
      <p:ext uri="{BB962C8B-B14F-4D97-AF65-F5344CB8AC3E}">
        <p14:creationId xmlns:p14="http://schemas.microsoft.com/office/powerpoint/2010/main" val="125778899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b="1" dirty="0" smtClean="0">
                <a:latin typeface="Avenir Heavy" charset="0"/>
                <a:ea typeface="Avenir Heavy" charset="0"/>
                <a:cs typeface="Avenir Heavy" charset="0"/>
              </a:rPr>
              <a:t>Credits &amp; </a:t>
            </a:r>
            <a:r>
              <a:rPr lang="en-US" b="1" dirty="0" err="1" smtClean="0">
                <a:latin typeface="Avenir Heavy" charset="0"/>
                <a:ea typeface="Avenir Heavy" charset="0"/>
                <a:cs typeface="Avenir Heavy" charset="0"/>
              </a:rPr>
              <a:t>Copyleft</a:t>
            </a:r>
            <a:endParaRPr lang="en-US" b="1" dirty="0">
              <a:latin typeface="Avenir Heavy" charset="0"/>
              <a:ea typeface="Avenir Heavy" charset="0"/>
              <a:cs typeface="Avenir Heavy" charset="0"/>
            </a:endParaRPr>
          </a:p>
        </p:txBody>
      </p:sp>
      <p:sp>
        <p:nvSpPr>
          <p:cNvPr id="7" name="Content Placeholder 6"/>
          <p:cNvSpPr>
            <a:spLocks noGrp="1"/>
          </p:cNvSpPr>
          <p:nvPr>
            <p:ph idx="1"/>
          </p:nvPr>
        </p:nvSpPr>
        <p:spPr>
          <a:xfrm>
            <a:off x="681039" y="1379537"/>
            <a:ext cx="3281361" cy="4797426"/>
          </a:xfrm>
        </p:spPr>
        <p:txBody>
          <a:bodyPr/>
          <a:lstStyle/>
          <a:p>
            <a:pPr>
              <a:lnSpc>
                <a:spcPct val="110000"/>
              </a:lnSpc>
            </a:pPr>
            <a:r>
              <a:rPr lang="en-US" dirty="0" smtClean="0"/>
              <a:t>Designed by Molly Wilson, program lead at HPI School of Design Thinking</a:t>
            </a:r>
          </a:p>
          <a:p>
            <a:pPr>
              <a:lnSpc>
                <a:spcPct val="110000"/>
              </a:lnSpc>
            </a:pPr>
            <a:r>
              <a:rPr lang="en-US" dirty="0" smtClean="0"/>
              <a:t>Prototyped and co-created by Katharina </a:t>
            </a:r>
            <a:r>
              <a:rPr lang="en-US" dirty="0" err="1" smtClean="0"/>
              <a:t>Birg</a:t>
            </a:r>
            <a:r>
              <a:rPr lang="en-US" dirty="0" smtClean="0"/>
              <a:t>, Emma Callahan, </a:t>
            </a:r>
            <a:r>
              <a:rPr lang="en-US" smtClean="0"/>
              <a:t>Cheng Yao, </a:t>
            </a:r>
            <a:r>
              <a:rPr lang="en-US" dirty="0" smtClean="0"/>
              <a:t>Johanna </a:t>
            </a:r>
            <a:r>
              <a:rPr lang="en-US" dirty="0" err="1" smtClean="0"/>
              <a:t>Grefertz</a:t>
            </a:r>
            <a:r>
              <a:rPr lang="en-US" dirty="0" smtClean="0"/>
              <a:t>, </a:t>
            </a:r>
            <a:r>
              <a:rPr lang="en-US" dirty="0" err="1" smtClean="0"/>
              <a:t>Yani</a:t>
            </a:r>
            <a:r>
              <a:rPr lang="en-US" dirty="0" smtClean="0"/>
              <a:t> </a:t>
            </a:r>
            <a:r>
              <a:rPr lang="en-US" dirty="0" err="1" smtClean="0"/>
              <a:t>Guo</a:t>
            </a:r>
            <a:r>
              <a:rPr lang="en-US" dirty="0" smtClean="0"/>
              <a:t>, Deborah Kohn, Jana </a:t>
            </a:r>
            <a:r>
              <a:rPr lang="en-US" dirty="0" err="1" smtClean="0"/>
              <a:t>Mendelski</a:t>
            </a:r>
            <a:r>
              <a:rPr lang="en-US" dirty="0" smtClean="0"/>
              <a:t>, Laura </a:t>
            </a:r>
            <a:r>
              <a:rPr lang="en-US" dirty="0" err="1" smtClean="0"/>
              <a:t>Plemper</a:t>
            </a:r>
            <a:r>
              <a:rPr lang="en-US" dirty="0" smtClean="0"/>
              <a:t>, and </a:t>
            </a:r>
            <a:r>
              <a:rPr lang="en-US" dirty="0" err="1" smtClean="0"/>
              <a:t>Katrin</a:t>
            </a:r>
            <a:r>
              <a:rPr lang="en-US" dirty="0" smtClean="0"/>
              <a:t> Unger, all Advanced students at HPI School of Design Thinking</a:t>
            </a:r>
          </a:p>
          <a:p>
            <a:pPr>
              <a:lnSpc>
                <a:spcPct val="110000"/>
              </a:lnSpc>
            </a:pPr>
            <a:r>
              <a:rPr lang="en-US" dirty="0" smtClean="0"/>
              <a:t>Additional thanks to Lisa </a:t>
            </a:r>
            <a:r>
              <a:rPr lang="en-US" dirty="0" err="1" smtClean="0"/>
              <a:t>Carlgren</a:t>
            </a:r>
            <a:r>
              <a:rPr lang="en-US" dirty="0" smtClean="0"/>
              <a:t>, Christian </a:t>
            </a:r>
            <a:r>
              <a:rPr lang="en-US" dirty="0" err="1" smtClean="0"/>
              <a:t>Smirnow</a:t>
            </a:r>
            <a:r>
              <a:rPr lang="en-US" dirty="0" smtClean="0"/>
              <a:t>, Jonathan Edelman, Louisa </a:t>
            </a:r>
            <a:r>
              <a:rPr lang="en-US" dirty="0" err="1" smtClean="0"/>
              <a:t>Löwenstein</a:t>
            </a:r>
            <a:r>
              <a:rPr lang="en-US" dirty="0" smtClean="0"/>
              <a:t>, and Steffi </a:t>
            </a:r>
            <a:r>
              <a:rPr lang="en-US" dirty="0" err="1" smtClean="0"/>
              <a:t>Gerken</a:t>
            </a:r>
            <a:endParaRPr lang="en-US" dirty="0" smtClean="0"/>
          </a:p>
          <a:p>
            <a:pPr>
              <a:lnSpc>
                <a:spcPct val="110000"/>
              </a:lnSpc>
            </a:pPr>
            <a:r>
              <a:rPr lang="en-US" dirty="0" smtClean="0"/>
              <a:t>You are encouraged to use, remix, and translate this activity. However, you must credit the original creators, and you must release whatever you create under a Creative Commons license. More info at https://</a:t>
            </a:r>
            <a:r>
              <a:rPr lang="en-US" dirty="0" err="1" smtClean="0"/>
              <a:t>creativecommons.org</a:t>
            </a:r>
            <a:r>
              <a:rPr lang="en-US" dirty="0" smtClean="0"/>
              <a:t>/licenses/by-</a:t>
            </a:r>
            <a:r>
              <a:rPr lang="en-US" dirty="0" err="1" smtClean="0"/>
              <a:t>sa</a:t>
            </a:r>
            <a:r>
              <a:rPr lang="en-US" dirty="0" smtClean="0"/>
              <a:t>/2.0/.</a:t>
            </a:r>
          </a:p>
        </p:txBody>
      </p:sp>
      <p:sp>
        <p:nvSpPr>
          <p:cNvPr id="3" name="Slide Number Placeholder 2"/>
          <p:cNvSpPr>
            <a:spLocks noGrp="1"/>
          </p:cNvSpPr>
          <p:nvPr>
            <p:ph type="sldNum" sz="quarter" idx="12"/>
          </p:nvPr>
        </p:nvSpPr>
        <p:spPr/>
        <p:txBody>
          <a:bodyPr/>
          <a:lstStyle/>
          <a:p>
            <a:fld id="{C0CB3714-13DC-464D-A4DF-FE4FE4F9F940}" type="slidenum">
              <a:rPr lang="en-US" smtClean="0"/>
              <a:t>14</a:t>
            </a:fld>
            <a:endParaRPr lang="en-US"/>
          </a:p>
        </p:txBody>
      </p:sp>
      <p:pic>
        <p:nvPicPr>
          <p:cNvPr id="12" name="Picture Placeholder 11"/>
          <p:cNvPicPr>
            <a:picLocks noGrp="1" noChangeAspect="1"/>
          </p:cNvPicPr>
          <p:nvPr>
            <p:ph type="pic" sz="quarter" idx="13"/>
          </p:nvPr>
        </p:nvPicPr>
        <p:blipFill rotWithShape="1">
          <a:blip r:embed="rId2" cstate="print">
            <a:extLst>
              <a:ext uri="{28A0092B-C50C-407E-A947-70E740481C1C}">
                <a14:useLocalDpi xmlns:a14="http://schemas.microsoft.com/office/drawing/2010/main"/>
              </a:ext>
            </a:extLst>
          </a:blip>
          <a:srcRect t="-15085" b="-15085"/>
          <a:stretch/>
        </p:blipFill>
        <p:spPr>
          <a:xfrm>
            <a:off x="4267200" y="782640"/>
            <a:ext cx="5103713" cy="5526252"/>
          </a:xfrm>
          <a:prstGeom prst="rect">
            <a:avLst/>
          </a:prstGeom>
        </p:spPr>
      </p:pic>
    </p:spTree>
    <p:extLst>
      <p:ext uri="{BB962C8B-B14F-4D97-AF65-F5344CB8AC3E}">
        <p14:creationId xmlns:p14="http://schemas.microsoft.com/office/powerpoint/2010/main" val="19336030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b="1" dirty="0" smtClean="0">
                <a:latin typeface="Avenir Heavy" charset="0"/>
                <a:ea typeface="Avenir Heavy" charset="0"/>
                <a:cs typeface="Avenir Heavy" charset="0"/>
              </a:rPr>
              <a:t>General Advice</a:t>
            </a:r>
            <a:endParaRPr lang="en-US" b="1" dirty="0">
              <a:latin typeface="Avenir Heavy" charset="0"/>
              <a:ea typeface="Avenir Heavy" charset="0"/>
              <a:cs typeface="Avenir Heavy" charset="0"/>
            </a:endParaRPr>
          </a:p>
        </p:txBody>
      </p:sp>
      <p:sp>
        <p:nvSpPr>
          <p:cNvPr id="7" name="Content Placeholder 6"/>
          <p:cNvSpPr>
            <a:spLocks noGrp="1"/>
          </p:cNvSpPr>
          <p:nvPr>
            <p:ph idx="1"/>
          </p:nvPr>
        </p:nvSpPr>
        <p:spPr>
          <a:xfrm>
            <a:off x="681039" y="1354136"/>
            <a:ext cx="3985617" cy="5148263"/>
          </a:xfrm>
        </p:spPr>
        <p:txBody>
          <a:bodyPr>
            <a:normAutofit fontScale="92500"/>
          </a:bodyPr>
          <a:lstStyle/>
          <a:p>
            <a:pPr>
              <a:lnSpc>
                <a:spcPct val="120000"/>
              </a:lnSpc>
            </a:pPr>
            <a:r>
              <a:rPr lang="en-US" dirty="0" smtClean="0"/>
              <a:t>Your goal is to be relaxed and clear, so that people feel confident and understand what’s going on. If they don’t </a:t>
            </a:r>
            <a:r>
              <a:rPr lang="en-US" dirty="0"/>
              <a:t>seem confused, you are doing a great job</a:t>
            </a:r>
            <a:r>
              <a:rPr lang="en-US" dirty="0" smtClean="0"/>
              <a:t>.</a:t>
            </a:r>
          </a:p>
          <a:p>
            <a:pPr>
              <a:lnSpc>
                <a:spcPct val="120000"/>
              </a:lnSpc>
            </a:pPr>
            <a:r>
              <a:rPr lang="en-US" dirty="0" smtClean="0"/>
              <a:t>This is a quick hands-on activity, not a deep, thorough introduction. So, don’t stress about your words. </a:t>
            </a:r>
            <a:r>
              <a:rPr lang="en-US" dirty="0"/>
              <a:t>Most of what people will learn will come from what they do themselves, rather than from what they hear you say. </a:t>
            </a:r>
            <a:r>
              <a:rPr lang="en-US" dirty="0" smtClean="0"/>
              <a:t>If you forget to say something you wanted to say, don’t go back unless you think people will be confused without it</a:t>
            </a:r>
            <a:r>
              <a:rPr lang="en-US" dirty="0"/>
              <a:t>. </a:t>
            </a:r>
            <a:endParaRPr lang="en-US" dirty="0" smtClean="0"/>
          </a:p>
          <a:p>
            <a:pPr>
              <a:lnSpc>
                <a:spcPct val="120000"/>
              </a:lnSpc>
            </a:pPr>
            <a:r>
              <a:rPr lang="en-US" dirty="0" smtClean="0"/>
              <a:t>One good format </a:t>
            </a:r>
            <a:r>
              <a:rPr lang="en-US" dirty="0"/>
              <a:t>for explaining each step is to link it with the previous step, then give the why and the how of the next step. It works like this:</a:t>
            </a:r>
          </a:p>
          <a:p>
            <a:pPr lvl="1">
              <a:lnSpc>
                <a:spcPct val="120000"/>
              </a:lnSpc>
            </a:pPr>
            <a:r>
              <a:rPr lang="en-US" dirty="0"/>
              <a:t>“What you just did is...”</a:t>
            </a:r>
          </a:p>
          <a:p>
            <a:pPr lvl="1">
              <a:lnSpc>
                <a:spcPct val="120000"/>
              </a:lnSpc>
            </a:pPr>
            <a:r>
              <a:rPr lang="en-US" dirty="0"/>
              <a:t>“Now you’re going to...”</a:t>
            </a:r>
          </a:p>
          <a:p>
            <a:pPr lvl="1">
              <a:lnSpc>
                <a:spcPct val="120000"/>
              </a:lnSpc>
            </a:pPr>
            <a:r>
              <a:rPr lang="en-US" dirty="0"/>
              <a:t>“Here’s how that’s going to </a:t>
            </a:r>
            <a:r>
              <a:rPr lang="en-US" dirty="0" smtClean="0"/>
              <a:t>work, and why...”</a:t>
            </a:r>
            <a:endParaRPr lang="en-US" dirty="0"/>
          </a:p>
          <a:p>
            <a:pPr>
              <a:lnSpc>
                <a:spcPct val="120000"/>
              </a:lnSpc>
            </a:pPr>
            <a:r>
              <a:rPr lang="en-US" dirty="0" smtClean="0"/>
              <a:t>Use your own language! Don’t try to be “official.”</a:t>
            </a:r>
          </a:p>
          <a:p>
            <a:pPr lvl="1">
              <a:lnSpc>
                <a:spcPct val="120000"/>
              </a:lnSpc>
            </a:pPr>
            <a:r>
              <a:rPr lang="en-US" dirty="0" smtClean="0"/>
              <a:t>NO: “Now you’re going to create a POV based on your empathy.”</a:t>
            </a:r>
          </a:p>
          <a:p>
            <a:pPr lvl="1">
              <a:lnSpc>
                <a:spcPct val="120000"/>
              </a:lnSpc>
            </a:pPr>
            <a:r>
              <a:rPr lang="en-US" dirty="0" smtClean="0"/>
              <a:t>YES: “Now you’re going to define a problem to solve, based on what you just learned from your interview.”</a:t>
            </a:r>
            <a:endParaRPr lang="en-US" dirty="0"/>
          </a:p>
          <a:p>
            <a:pPr>
              <a:lnSpc>
                <a:spcPct val="120000"/>
              </a:lnSpc>
            </a:pPr>
            <a:endParaRPr lang="en-US" dirty="0"/>
          </a:p>
        </p:txBody>
      </p:sp>
      <p:pic>
        <p:nvPicPr>
          <p:cNvPr id="4" name="Picture 3"/>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245100" y="1504950"/>
            <a:ext cx="4084636" cy="4084636"/>
          </a:xfrm>
          <a:prstGeom prst="rect">
            <a:avLst/>
          </a:prstGeom>
        </p:spPr>
      </p:pic>
      <p:sp>
        <p:nvSpPr>
          <p:cNvPr id="5" name="Slide Number Placeholder 4"/>
          <p:cNvSpPr>
            <a:spLocks noGrp="1"/>
          </p:cNvSpPr>
          <p:nvPr>
            <p:ph type="sldNum" sz="quarter" idx="12"/>
          </p:nvPr>
        </p:nvSpPr>
        <p:spPr>
          <a:xfrm>
            <a:off x="7270750" y="6307137"/>
            <a:ext cx="2228850" cy="365125"/>
          </a:xfrm>
        </p:spPr>
        <p:txBody>
          <a:bodyPr/>
          <a:lstStyle/>
          <a:p>
            <a:pPr algn="r"/>
            <a:fld id="{C0CB3714-13DC-464D-A4DF-FE4FE4F9F940}" type="slidenum">
              <a:rPr lang="en-US" smtClean="0"/>
              <a:pPr algn="r"/>
              <a:t>1</a:t>
            </a:fld>
            <a:endParaRPr lang="en-US"/>
          </a:p>
        </p:txBody>
      </p:sp>
    </p:spTree>
    <p:extLst>
      <p:ext uri="{BB962C8B-B14F-4D97-AF65-F5344CB8AC3E}">
        <p14:creationId xmlns:p14="http://schemas.microsoft.com/office/powerpoint/2010/main" val="34457113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b="1" dirty="0" smtClean="0">
                <a:latin typeface="Avenir Heavy" charset="0"/>
                <a:ea typeface="Avenir Heavy" charset="0"/>
                <a:cs typeface="Avenir Heavy" charset="0"/>
              </a:rPr>
              <a:t>Timing</a:t>
            </a:r>
            <a:endParaRPr lang="en-US" b="1" dirty="0">
              <a:latin typeface="Avenir Heavy" charset="0"/>
              <a:ea typeface="Avenir Heavy" charset="0"/>
              <a:cs typeface="Avenir Heavy" charset="0"/>
            </a:endParaRPr>
          </a:p>
        </p:txBody>
      </p:sp>
      <p:sp>
        <p:nvSpPr>
          <p:cNvPr id="7" name="Content Placeholder 6"/>
          <p:cNvSpPr>
            <a:spLocks noGrp="1"/>
          </p:cNvSpPr>
          <p:nvPr>
            <p:ph idx="1"/>
          </p:nvPr>
        </p:nvSpPr>
        <p:spPr>
          <a:xfrm>
            <a:off x="681039" y="1379536"/>
            <a:ext cx="3985617" cy="5211763"/>
          </a:xfrm>
        </p:spPr>
        <p:txBody>
          <a:bodyPr>
            <a:normAutofit fontScale="92500" lnSpcReduction="20000"/>
          </a:bodyPr>
          <a:lstStyle/>
          <a:p>
            <a:pPr>
              <a:lnSpc>
                <a:spcPct val="130000"/>
              </a:lnSpc>
            </a:pPr>
            <a:r>
              <a:rPr lang="en-US" sz="1401" dirty="0"/>
              <a:t>This activity is designed to expand and contract to fill the time slot you have. However, you really need at least 1 hour. If anybody asks you to lead a design thinking workshop in less than one hour, run the other way.</a:t>
            </a:r>
          </a:p>
          <a:p>
            <a:pPr>
              <a:lnSpc>
                <a:spcPct val="130000"/>
              </a:lnSpc>
            </a:pPr>
            <a:r>
              <a:rPr lang="en-US" sz="1401" dirty="0"/>
              <a:t>To find the amount of time for most steps, divide your total time by 12. For example: a 60-minute workshop means most steps will be 5 minutes. </a:t>
            </a:r>
          </a:p>
          <a:p>
            <a:pPr>
              <a:lnSpc>
                <a:spcPct val="130000"/>
              </a:lnSpc>
            </a:pPr>
            <a:r>
              <a:rPr lang="en-US" sz="1401" dirty="0" smtClean="0"/>
              <a:t>Create the </a:t>
            </a:r>
            <a:r>
              <a:rPr lang="en-US" sz="1401" dirty="0"/>
              <a:t>schedule based on the rules to the right. Round up or down to the nearest minute.</a:t>
            </a:r>
          </a:p>
          <a:p>
            <a:pPr>
              <a:lnSpc>
                <a:spcPct val="130000"/>
              </a:lnSpc>
            </a:pPr>
            <a:r>
              <a:rPr lang="en-US" sz="1401" dirty="0"/>
              <a:t>Always </a:t>
            </a:r>
            <a:r>
              <a:rPr lang="en-US" sz="1401" dirty="0" smtClean="0"/>
              <a:t>tell </a:t>
            </a:r>
            <a:r>
              <a:rPr lang="en-US" sz="1401" dirty="0"/>
              <a:t>participants how long they have to do each step. If possible, have a timer or stopwatch visible to everyone. Do not ask them to time themselves – they have enough to do!</a:t>
            </a:r>
          </a:p>
          <a:p>
            <a:pPr>
              <a:lnSpc>
                <a:spcPct val="130000"/>
              </a:lnSpc>
            </a:pPr>
            <a:r>
              <a:rPr lang="en-US" sz="1401" dirty="0"/>
              <a:t>Use a noisemaker (chime, gong, etc.) to mark the end of each time slot.</a:t>
            </a:r>
          </a:p>
          <a:p>
            <a:pPr>
              <a:lnSpc>
                <a:spcPct val="130000"/>
              </a:lnSpc>
            </a:pPr>
            <a:r>
              <a:rPr lang="en-US" sz="1401" dirty="0"/>
              <a:t>To keep the exercise flexible, we haven’t printed the time on each page. You could add this if you like.</a:t>
            </a:r>
          </a:p>
        </p:txBody>
      </p:sp>
      <p:graphicFrame>
        <p:nvGraphicFramePr>
          <p:cNvPr id="4" name="Table 3"/>
          <p:cNvGraphicFramePr>
            <a:graphicFrameLocks noGrp="1"/>
          </p:cNvGraphicFramePr>
          <p:nvPr>
            <p:extLst>
              <p:ext uri="{D42A27DB-BD31-4B8C-83A1-F6EECF244321}">
                <p14:modId xmlns:p14="http://schemas.microsoft.com/office/powerpoint/2010/main" val="2115540462"/>
              </p:ext>
            </p:extLst>
          </p:nvPr>
        </p:nvGraphicFramePr>
        <p:xfrm>
          <a:off x="4953000" y="1445419"/>
          <a:ext cx="4559300" cy="4933111"/>
        </p:xfrm>
        <a:graphic>
          <a:graphicData uri="http://schemas.openxmlformats.org/drawingml/2006/table">
            <a:tbl>
              <a:tblPr firstRow="1" bandRow="1">
                <a:tableStyleId>{073A0DAA-6AF3-43AB-8588-CEC1D06C72B9}</a:tableStyleId>
              </a:tblPr>
              <a:tblGrid>
                <a:gridCol w="1139825"/>
                <a:gridCol w="1139825"/>
                <a:gridCol w="1139825"/>
                <a:gridCol w="1139825"/>
              </a:tblGrid>
              <a:tr h="618718">
                <a:tc>
                  <a:txBody>
                    <a:bodyPr/>
                    <a:lstStyle/>
                    <a:p>
                      <a:r>
                        <a:rPr lang="en-US" sz="1100" b="0" i="0" dirty="0" smtClean="0">
                          <a:latin typeface="Avenir Book" charset="0"/>
                          <a:ea typeface="Avenir Book" charset="0"/>
                          <a:cs typeface="Avenir Book" charset="0"/>
                        </a:rPr>
                        <a:t>Step</a:t>
                      </a:r>
                      <a:endParaRPr lang="en-US" sz="1100" b="0" i="0" dirty="0">
                        <a:latin typeface="Avenir Book" charset="0"/>
                        <a:ea typeface="Avenir Book" charset="0"/>
                        <a:cs typeface="Avenir Book" charset="0"/>
                      </a:endParaRPr>
                    </a:p>
                  </a:txBody>
                  <a:tcPr marT="45721" marB="45721" anchor="ctr"/>
                </a:tc>
                <a:tc>
                  <a:txBody>
                    <a:bodyPr/>
                    <a:lstStyle/>
                    <a:p>
                      <a:r>
                        <a:rPr lang="en-US" sz="1100" b="0" i="0" dirty="0" smtClean="0">
                          <a:latin typeface="Avenir Book" charset="0"/>
                          <a:ea typeface="Avenir Book" charset="0"/>
                          <a:cs typeface="Avenir Book" charset="0"/>
                        </a:rPr>
                        <a:t>Rule </a:t>
                      </a:r>
                    </a:p>
                    <a:p>
                      <a:r>
                        <a:rPr lang="en-US" sz="1100" b="0" i="0" dirty="0" smtClean="0">
                          <a:latin typeface="Avenir Book" charset="0"/>
                          <a:ea typeface="Avenir Book" charset="0"/>
                          <a:cs typeface="Avenir Book" charset="0"/>
                        </a:rPr>
                        <a:t>(X = total time / 12)</a:t>
                      </a:r>
                      <a:endParaRPr lang="en-US" sz="1100" b="0" i="0" dirty="0">
                        <a:latin typeface="Avenir Book" charset="0"/>
                        <a:ea typeface="Avenir Book" charset="0"/>
                        <a:cs typeface="Avenir Book" charset="0"/>
                      </a:endParaRPr>
                    </a:p>
                  </a:txBody>
                  <a:tcPr marT="45721" marB="45721" anchor="ctr"/>
                </a:tc>
                <a:tc>
                  <a:txBody>
                    <a:bodyPr/>
                    <a:lstStyle/>
                    <a:p>
                      <a:r>
                        <a:rPr lang="en-US" sz="1100" b="0" i="0" dirty="0" smtClean="0">
                          <a:latin typeface="Avenir Book" charset="0"/>
                          <a:ea typeface="Avenir Book" charset="0"/>
                          <a:cs typeface="Avenir Book" charset="0"/>
                        </a:rPr>
                        <a:t>Example</a:t>
                      </a:r>
                      <a:r>
                        <a:rPr lang="en-US" sz="1100" b="0" i="0" baseline="0" dirty="0" smtClean="0">
                          <a:latin typeface="Avenir Book" charset="0"/>
                          <a:ea typeface="Avenir Book" charset="0"/>
                          <a:cs typeface="Avenir Book" charset="0"/>
                        </a:rPr>
                        <a:t> </a:t>
                      </a:r>
                      <a:r>
                        <a:rPr lang="en-US" sz="1100" b="0" i="0" dirty="0" smtClean="0">
                          <a:latin typeface="Avenir Book" charset="0"/>
                          <a:ea typeface="Avenir Book" charset="0"/>
                          <a:cs typeface="Avenir Book" charset="0"/>
                        </a:rPr>
                        <a:t>60-minute</a:t>
                      </a:r>
                      <a:r>
                        <a:rPr lang="en-US" sz="1100" b="0" i="0" baseline="0" dirty="0" smtClean="0">
                          <a:latin typeface="Avenir Book" charset="0"/>
                          <a:ea typeface="Avenir Book" charset="0"/>
                          <a:cs typeface="Avenir Book" charset="0"/>
                        </a:rPr>
                        <a:t> activity</a:t>
                      </a:r>
                      <a:endParaRPr lang="en-US" sz="1100" b="0" i="0" dirty="0">
                        <a:latin typeface="Avenir Book" charset="0"/>
                        <a:ea typeface="Avenir Book" charset="0"/>
                        <a:cs typeface="Avenir Book" charset="0"/>
                      </a:endParaRPr>
                    </a:p>
                  </a:txBody>
                  <a:tcPr marT="45721" marB="45721" anchor="ctr"/>
                </a:tc>
                <a:tc>
                  <a:txBody>
                    <a:bodyPr/>
                    <a:lstStyle/>
                    <a:p>
                      <a:r>
                        <a:rPr lang="en-US" sz="1100" b="0" i="0" dirty="0" smtClean="0">
                          <a:latin typeface="Avenir Book" charset="0"/>
                          <a:ea typeface="Avenir Book" charset="0"/>
                          <a:cs typeface="Avenir Book" charset="0"/>
                        </a:rPr>
                        <a:t>Example 90-minute activity</a:t>
                      </a:r>
                      <a:endParaRPr lang="en-US" sz="1100" b="0" i="0" dirty="0">
                        <a:latin typeface="Avenir Book" charset="0"/>
                        <a:ea typeface="Avenir Book" charset="0"/>
                        <a:cs typeface="Avenir Book" charset="0"/>
                      </a:endParaRPr>
                    </a:p>
                  </a:txBody>
                  <a:tcPr marT="45721" marB="45721" anchor="ctr"/>
                </a:tc>
              </a:tr>
              <a:tr h="479377">
                <a:tc>
                  <a:txBody>
                    <a:bodyPr/>
                    <a:lstStyle/>
                    <a:p>
                      <a:r>
                        <a:rPr lang="en-US" sz="1100" b="0" i="0" dirty="0" smtClean="0">
                          <a:latin typeface="Avenir Book" charset="0"/>
                          <a:ea typeface="Avenir Book" charset="0"/>
                          <a:cs typeface="Avenir Book" charset="0"/>
                        </a:rPr>
                        <a:t>Introduce the activity</a:t>
                      </a:r>
                      <a:endParaRPr lang="en-US" sz="1100" b="0" i="0" dirty="0">
                        <a:latin typeface="Avenir Book" charset="0"/>
                        <a:ea typeface="Avenir Book" charset="0"/>
                        <a:cs typeface="Avenir Book" charset="0"/>
                      </a:endParaRPr>
                    </a:p>
                  </a:txBody>
                  <a:tcPr marT="45721" marB="45721" anchor="ctr"/>
                </a:tc>
                <a:tc>
                  <a:txBody>
                    <a:bodyPr/>
                    <a:lstStyle/>
                    <a:p>
                      <a:r>
                        <a:rPr lang="en-US" sz="1100" b="0" i="0" dirty="0" smtClean="0">
                          <a:latin typeface="Avenir Book" charset="0"/>
                          <a:ea typeface="Avenir Book" charset="0"/>
                          <a:cs typeface="Avenir Book" charset="0"/>
                        </a:rPr>
                        <a:t>You only need 3 min</a:t>
                      </a:r>
                      <a:endParaRPr lang="en-US" sz="1100" b="0" i="0" dirty="0">
                        <a:latin typeface="Avenir Book" charset="0"/>
                        <a:ea typeface="Avenir Book" charset="0"/>
                        <a:cs typeface="Avenir Book" charset="0"/>
                      </a:endParaRPr>
                    </a:p>
                  </a:txBody>
                  <a:tcPr marT="45721" marB="45721" anchor="ctr"/>
                </a:tc>
                <a:tc>
                  <a:txBody>
                    <a:bodyPr/>
                    <a:lstStyle/>
                    <a:p>
                      <a:r>
                        <a:rPr lang="en-US" sz="1100" b="0" i="0" dirty="0" smtClean="0">
                          <a:latin typeface="Avenir Book" charset="0"/>
                          <a:ea typeface="Avenir Book" charset="0"/>
                          <a:cs typeface="Avenir Book" charset="0"/>
                        </a:rPr>
                        <a:t>3 min</a:t>
                      </a:r>
                      <a:endParaRPr lang="en-US" sz="1100" b="0" i="0" dirty="0">
                        <a:latin typeface="Avenir Book" charset="0"/>
                        <a:ea typeface="Avenir Book" charset="0"/>
                        <a:cs typeface="Avenir Book" charset="0"/>
                      </a:endParaRPr>
                    </a:p>
                  </a:txBody>
                  <a:tcPr marT="45721" marB="45721" anchor="ctr"/>
                </a:tc>
                <a:tc>
                  <a:txBody>
                    <a:bodyPr/>
                    <a:lstStyle/>
                    <a:p>
                      <a:r>
                        <a:rPr lang="en-US" sz="1100" b="0" i="0" dirty="0" smtClean="0">
                          <a:latin typeface="Avenir Book" charset="0"/>
                          <a:ea typeface="Avenir Book" charset="0"/>
                          <a:cs typeface="Avenir Book" charset="0"/>
                        </a:rPr>
                        <a:t>3 min</a:t>
                      </a:r>
                      <a:endParaRPr lang="en-US" sz="1100" b="0" i="0" dirty="0">
                        <a:latin typeface="Avenir Book" charset="0"/>
                        <a:ea typeface="Avenir Book" charset="0"/>
                        <a:cs typeface="Avenir Book" charset="0"/>
                      </a:endParaRPr>
                    </a:p>
                  </a:txBody>
                  <a:tcPr marT="45721" marB="45721" anchor="ctr"/>
                </a:tc>
              </a:tr>
              <a:tr h="479377">
                <a:tc>
                  <a:txBody>
                    <a:bodyPr/>
                    <a:lstStyle/>
                    <a:p>
                      <a:r>
                        <a:rPr lang="en-US" sz="1100" b="0" i="0" dirty="0" smtClean="0">
                          <a:latin typeface="Avenir Book" charset="0"/>
                          <a:ea typeface="Avenir Book" charset="0"/>
                          <a:cs typeface="Avenir Book" charset="0"/>
                        </a:rPr>
                        <a:t>Introduce</a:t>
                      </a:r>
                      <a:r>
                        <a:rPr lang="en-US" sz="1100" b="0" i="0" baseline="0" dirty="0" smtClean="0">
                          <a:latin typeface="Avenir Book" charset="0"/>
                          <a:ea typeface="Avenir Book" charset="0"/>
                          <a:cs typeface="Avenir Book" charset="0"/>
                        </a:rPr>
                        <a:t> each other</a:t>
                      </a:r>
                      <a:endParaRPr lang="en-US" sz="1100" b="0" i="0" dirty="0">
                        <a:latin typeface="Avenir Book" charset="0"/>
                        <a:ea typeface="Avenir Book" charset="0"/>
                        <a:cs typeface="Avenir Book" charset="0"/>
                      </a:endParaRPr>
                    </a:p>
                  </a:txBody>
                  <a:tcPr marT="45721" marB="45721" anchor="ctr"/>
                </a:tc>
                <a:tc>
                  <a:txBody>
                    <a:bodyPr/>
                    <a:lstStyle/>
                    <a:p>
                      <a:r>
                        <a:rPr lang="en-US" sz="1100" b="0" i="0" dirty="0" smtClean="0">
                          <a:latin typeface="Avenir Book" charset="0"/>
                          <a:ea typeface="Avenir Book" charset="0"/>
                          <a:cs typeface="Avenir Book" charset="0"/>
                        </a:rPr>
                        <a:t>X *</a:t>
                      </a:r>
                      <a:r>
                        <a:rPr lang="en-US" sz="1100" b="0" i="0" baseline="0" dirty="0" smtClean="0">
                          <a:latin typeface="Avenir Book" charset="0"/>
                          <a:ea typeface="Avenir Book" charset="0"/>
                          <a:cs typeface="Avenir Book" charset="0"/>
                        </a:rPr>
                        <a:t> 0.5</a:t>
                      </a:r>
                      <a:endParaRPr lang="en-US" sz="1100" b="0" i="0" dirty="0">
                        <a:latin typeface="Avenir Book" charset="0"/>
                        <a:ea typeface="Avenir Book" charset="0"/>
                        <a:cs typeface="Avenir Book" charset="0"/>
                      </a:endParaRPr>
                    </a:p>
                  </a:txBody>
                  <a:tcPr marT="45721" marB="45721" anchor="ctr"/>
                </a:tc>
                <a:tc>
                  <a:txBody>
                    <a:bodyPr/>
                    <a:lstStyle/>
                    <a:p>
                      <a:r>
                        <a:rPr lang="en-US" sz="1100" b="0" i="0" baseline="0" dirty="0" smtClean="0">
                          <a:latin typeface="Avenir Book" charset="0"/>
                          <a:ea typeface="Avenir Book" charset="0"/>
                          <a:cs typeface="Avenir Book" charset="0"/>
                        </a:rPr>
                        <a:t>3 min</a:t>
                      </a:r>
                      <a:endParaRPr lang="en-US" sz="1100" b="0" i="0" dirty="0">
                        <a:latin typeface="Avenir Book" charset="0"/>
                        <a:ea typeface="Avenir Book" charset="0"/>
                        <a:cs typeface="Avenir Book" charset="0"/>
                      </a:endParaRPr>
                    </a:p>
                  </a:txBody>
                  <a:tcPr marT="45721" marB="45721" anchor="ctr"/>
                </a:tc>
                <a:tc>
                  <a:txBody>
                    <a:bodyPr/>
                    <a:lstStyle/>
                    <a:p>
                      <a:r>
                        <a:rPr lang="en-US" sz="1100" b="0" i="0" dirty="0" smtClean="0">
                          <a:latin typeface="Avenir Book" charset="0"/>
                          <a:ea typeface="Avenir Book" charset="0"/>
                          <a:cs typeface="Avenir Book" charset="0"/>
                        </a:rPr>
                        <a:t>4 min</a:t>
                      </a:r>
                      <a:endParaRPr lang="en-US" sz="1100" b="0" i="0" dirty="0">
                        <a:latin typeface="Avenir Book" charset="0"/>
                        <a:ea typeface="Avenir Book" charset="0"/>
                        <a:cs typeface="Avenir Book" charset="0"/>
                      </a:endParaRPr>
                    </a:p>
                  </a:txBody>
                  <a:tcPr marT="45721" marB="45721" anchor="ctr"/>
                </a:tc>
              </a:tr>
              <a:tr h="479377">
                <a:tc>
                  <a:txBody>
                    <a:bodyPr/>
                    <a:lstStyle/>
                    <a:p>
                      <a:r>
                        <a:rPr lang="en-US" sz="1100" b="0" i="0" dirty="0" smtClean="0">
                          <a:latin typeface="Avenir Book" charset="0"/>
                          <a:ea typeface="Avenir Book" charset="0"/>
                          <a:cs typeface="Avenir Book" charset="0"/>
                        </a:rPr>
                        <a:t>Interview</a:t>
                      </a:r>
                      <a:endParaRPr lang="en-US" sz="1100" b="0" i="0" dirty="0">
                        <a:latin typeface="Avenir Book" charset="0"/>
                        <a:ea typeface="Avenir Book" charset="0"/>
                        <a:cs typeface="Avenir Book" charset="0"/>
                      </a:endParaRPr>
                    </a:p>
                  </a:txBody>
                  <a:tcPr marT="45721" marB="45721" anchor="ctr"/>
                </a:tc>
                <a:tc>
                  <a:txBody>
                    <a:bodyPr/>
                    <a:lstStyle/>
                    <a:p>
                      <a:r>
                        <a:rPr lang="en-US" sz="1100" b="0" i="0" dirty="0" smtClean="0">
                          <a:latin typeface="Avenir Book" charset="0"/>
                          <a:ea typeface="Avenir Book" charset="0"/>
                          <a:cs typeface="Avenir Book" charset="0"/>
                        </a:rPr>
                        <a:t>X</a:t>
                      </a:r>
                      <a:endParaRPr lang="en-US" sz="1100" b="0" i="0" dirty="0">
                        <a:latin typeface="Avenir Book" charset="0"/>
                        <a:ea typeface="Avenir Book" charset="0"/>
                        <a:cs typeface="Avenir Book" charset="0"/>
                      </a:endParaRPr>
                    </a:p>
                  </a:txBody>
                  <a:tcPr marT="45721" marB="45721" anchor="ctr"/>
                </a:tc>
                <a:tc>
                  <a:txBody>
                    <a:bodyPr/>
                    <a:lstStyle/>
                    <a:p>
                      <a:r>
                        <a:rPr lang="en-US" sz="1100" b="0" i="0" dirty="0" smtClean="0">
                          <a:latin typeface="Avenir Book" charset="0"/>
                          <a:ea typeface="Avenir Book" charset="0"/>
                          <a:cs typeface="Avenir Book" charset="0"/>
                        </a:rPr>
                        <a:t>5 min</a:t>
                      </a:r>
                      <a:endParaRPr lang="en-US" sz="1100" b="0" i="0" dirty="0">
                        <a:latin typeface="Avenir Book" charset="0"/>
                        <a:ea typeface="Avenir Book" charset="0"/>
                        <a:cs typeface="Avenir Book" charset="0"/>
                      </a:endParaRPr>
                    </a:p>
                  </a:txBody>
                  <a:tcPr marT="45721" marB="45721" anchor="ctr"/>
                </a:tc>
                <a:tc>
                  <a:txBody>
                    <a:bodyPr/>
                    <a:lstStyle/>
                    <a:p>
                      <a:r>
                        <a:rPr lang="en-US" sz="1100" b="0" i="0" dirty="0" smtClean="0">
                          <a:latin typeface="Avenir Book" charset="0"/>
                          <a:ea typeface="Avenir Book" charset="0"/>
                          <a:cs typeface="Avenir Book" charset="0"/>
                        </a:rPr>
                        <a:t>7</a:t>
                      </a:r>
                      <a:r>
                        <a:rPr lang="en-US" sz="1100" b="0" i="0" baseline="0" dirty="0" smtClean="0">
                          <a:latin typeface="Avenir Book" charset="0"/>
                          <a:ea typeface="Avenir Book" charset="0"/>
                          <a:cs typeface="Avenir Book" charset="0"/>
                        </a:rPr>
                        <a:t> min</a:t>
                      </a:r>
                      <a:endParaRPr lang="en-US" sz="1100" b="0" i="0" dirty="0">
                        <a:latin typeface="Avenir Book" charset="0"/>
                        <a:ea typeface="Avenir Book" charset="0"/>
                        <a:cs typeface="Avenir Book" charset="0"/>
                      </a:endParaRPr>
                    </a:p>
                  </a:txBody>
                  <a:tcPr marT="45721" marB="45721" anchor="ctr"/>
                </a:tc>
              </a:tr>
              <a:tr h="479377">
                <a:tc>
                  <a:txBody>
                    <a:bodyPr/>
                    <a:lstStyle/>
                    <a:p>
                      <a:r>
                        <a:rPr lang="en-US" sz="1100" b="0" i="0" dirty="0" smtClean="0">
                          <a:latin typeface="Avenir Book" charset="0"/>
                          <a:ea typeface="Avenir Book" charset="0"/>
                          <a:cs typeface="Avenir Book" charset="0"/>
                        </a:rPr>
                        <a:t>Define problem</a:t>
                      </a:r>
                      <a:endParaRPr lang="en-US" sz="1100" b="0" i="0" dirty="0">
                        <a:latin typeface="Avenir Book" charset="0"/>
                        <a:ea typeface="Avenir Book" charset="0"/>
                        <a:cs typeface="Avenir Book" charset="0"/>
                      </a:endParaRPr>
                    </a:p>
                  </a:txBody>
                  <a:tcPr marT="45721" marB="45721" anchor="ctr"/>
                </a:tc>
                <a:tc>
                  <a:txBody>
                    <a:bodyPr/>
                    <a:lstStyle/>
                    <a:p>
                      <a:r>
                        <a:rPr lang="en-US" sz="1100" b="0" i="0" dirty="0" smtClean="0">
                          <a:latin typeface="Avenir Book" charset="0"/>
                          <a:ea typeface="Avenir Book" charset="0"/>
                          <a:cs typeface="Avenir Book" charset="0"/>
                        </a:rPr>
                        <a:t>X * 1.5</a:t>
                      </a:r>
                      <a:endParaRPr lang="en-US" sz="1100" b="0" i="0" dirty="0">
                        <a:latin typeface="Avenir Book" charset="0"/>
                        <a:ea typeface="Avenir Book" charset="0"/>
                        <a:cs typeface="Avenir Book" charset="0"/>
                      </a:endParaRPr>
                    </a:p>
                  </a:txBody>
                  <a:tcPr marT="45721" marB="45721" anchor="ctr"/>
                </a:tc>
                <a:tc>
                  <a:txBody>
                    <a:bodyPr/>
                    <a:lstStyle/>
                    <a:p>
                      <a:r>
                        <a:rPr lang="en-US" sz="1100" b="0" i="0" dirty="0" smtClean="0">
                          <a:latin typeface="Avenir Book" charset="0"/>
                          <a:ea typeface="Avenir Book" charset="0"/>
                          <a:cs typeface="Avenir Book" charset="0"/>
                        </a:rPr>
                        <a:t>7.5 min</a:t>
                      </a:r>
                      <a:endParaRPr lang="en-US" sz="1100" b="0" i="0" dirty="0">
                        <a:latin typeface="Avenir Book" charset="0"/>
                        <a:ea typeface="Avenir Book" charset="0"/>
                        <a:cs typeface="Avenir Book" charset="0"/>
                      </a:endParaRPr>
                    </a:p>
                  </a:txBody>
                  <a:tcPr marT="45721" marB="45721" anchor="ctr"/>
                </a:tc>
                <a:tc>
                  <a:txBody>
                    <a:bodyPr/>
                    <a:lstStyle/>
                    <a:p>
                      <a:r>
                        <a:rPr lang="en-US" sz="1100" b="0" i="0" dirty="0" smtClean="0">
                          <a:latin typeface="Avenir Book" charset="0"/>
                          <a:ea typeface="Avenir Book" charset="0"/>
                          <a:cs typeface="Avenir Book" charset="0"/>
                        </a:rPr>
                        <a:t>11 min</a:t>
                      </a:r>
                      <a:endParaRPr lang="en-US" sz="1100" b="0" i="0" dirty="0">
                        <a:latin typeface="Avenir Book" charset="0"/>
                        <a:ea typeface="Avenir Book" charset="0"/>
                        <a:cs typeface="Avenir Book" charset="0"/>
                      </a:endParaRPr>
                    </a:p>
                  </a:txBody>
                  <a:tcPr marT="45721" marB="45721" anchor="ctr"/>
                </a:tc>
              </a:tr>
              <a:tr h="479377">
                <a:tc>
                  <a:txBody>
                    <a:bodyPr/>
                    <a:lstStyle/>
                    <a:p>
                      <a:r>
                        <a:rPr lang="en-US" sz="1100" b="0" i="0" dirty="0" smtClean="0">
                          <a:latin typeface="Avenir Book" charset="0"/>
                          <a:ea typeface="Avenir Book" charset="0"/>
                          <a:cs typeface="Avenir Book" charset="0"/>
                        </a:rPr>
                        <a:t>Sketch solution</a:t>
                      </a:r>
                      <a:endParaRPr lang="en-US" sz="1100" b="0" i="0" dirty="0">
                        <a:latin typeface="Avenir Book" charset="0"/>
                        <a:ea typeface="Avenir Book" charset="0"/>
                        <a:cs typeface="Avenir Book" charset="0"/>
                      </a:endParaRPr>
                    </a:p>
                  </a:txBody>
                  <a:tcPr marT="45721" marB="45721" anchor="ctr"/>
                </a:tc>
                <a:tc>
                  <a:txBody>
                    <a:bodyPr/>
                    <a:lstStyle/>
                    <a:p>
                      <a:r>
                        <a:rPr lang="en-US" sz="1100" b="0" i="0" dirty="0" smtClean="0">
                          <a:latin typeface="Avenir Book" charset="0"/>
                          <a:ea typeface="Avenir Book" charset="0"/>
                          <a:cs typeface="Avenir Book" charset="0"/>
                        </a:rPr>
                        <a:t>X</a:t>
                      </a:r>
                      <a:r>
                        <a:rPr lang="en-US" sz="1100" b="0" i="0" baseline="0" dirty="0" smtClean="0">
                          <a:latin typeface="Avenir Book" charset="0"/>
                          <a:ea typeface="Avenir Book" charset="0"/>
                          <a:cs typeface="Avenir Book" charset="0"/>
                        </a:rPr>
                        <a:t> * 0.5</a:t>
                      </a:r>
                      <a:endParaRPr lang="en-US" sz="1100" b="0" i="0" dirty="0">
                        <a:latin typeface="Avenir Book" charset="0"/>
                        <a:ea typeface="Avenir Book" charset="0"/>
                        <a:cs typeface="Avenir Book" charset="0"/>
                      </a:endParaRPr>
                    </a:p>
                  </a:txBody>
                  <a:tcPr marT="45721" marB="45721" anchor="ctr"/>
                </a:tc>
                <a:tc>
                  <a:txBody>
                    <a:bodyPr/>
                    <a:lstStyle/>
                    <a:p>
                      <a:r>
                        <a:rPr lang="en-US" sz="1100" b="0" i="0" dirty="0" smtClean="0">
                          <a:latin typeface="Avenir Book" charset="0"/>
                          <a:ea typeface="Avenir Book" charset="0"/>
                          <a:cs typeface="Avenir Book" charset="0"/>
                        </a:rPr>
                        <a:t>3 min</a:t>
                      </a:r>
                      <a:endParaRPr lang="en-US" sz="1100" b="0" i="0" dirty="0">
                        <a:latin typeface="Avenir Book" charset="0"/>
                        <a:ea typeface="Avenir Book" charset="0"/>
                        <a:cs typeface="Avenir Book" charset="0"/>
                      </a:endParaRPr>
                    </a:p>
                  </a:txBody>
                  <a:tcPr marT="45721" marB="45721" anchor="ctr"/>
                </a:tc>
                <a:tc>
                  <a:txBody>
                    <a:bodyPr/>
                    <a:lstStyle/>
                    <a:p>
                      <a:r>
                        <a:rPr lang="en-US" sz="1100" b="0" i="0" dirty="0" smtClean="0">
                          <a:latin typeface="Avenir Book" charset="0"/>
                          <a:ea typeface="Avenir Book" charset="0"/>
                          <a:cs typeface="Avenir Book" charset="0"/>
                        </a:rPr>
                        <a:t>4</a:t>
                      </a:r>
                      <a:r>
                        <a:rPr lang="en-US" sz="1100" b="0" i="0" baseline="0" dirty="0" smtClean="0">
                          <a:latin typeface="Avenir Book" charset="0"/>
                          <a:ea typeface="Avenir Book" charset="0"/>
                          <a:cs typeface="Avenir Book" charset="0"/>
                        </a:rPr>
                        <a:t> min</a:t>
                      </a:r>
                      <a:endParaRPr lang="en-US" sz="1100" b="0" i="0" dirty="0">
                        <a:latin typeface="Avenir Book" charset="0"/>
                        <a:ea typeface="Avenir Book" charset="0"/>
                        <a:cs typeface="Avenir Book" charset="0"/>
                      </a:endParaRPr>
                    </a:p>
                  </a:txBody>
                  <a:tcPr marT="45721" marB="45721" anchor="ctr"/>
                </a:tc>
              </a:tr>
              <a:tr h="479377">
                <a:tc>
                  <a:txBody>
                    <a:bodyPr/>
                    <a:lstStyle/>
                    <a:p>
                      <a:r>
                        <a:rPr lang="en-US" sz="1100" b="0" i="0" dirty="0" smtClean="0">
                          <a:latin typeface="Avenir Book" charset="0"/>
                          <a:ea typeface="Avenir Book" charset="0"/>
                          <a:cs typeface="Avenir Book" charset="0"/>
                        </a:rPr>
                        <a:t>Build solution</a:t>
                      </a:r>
                      <a:endParaRPr lang="en-US" sz="1100" b="0" i="0" dirty="0">
                        <a:latin typeface="Avenir Book" charset="0"/>
                        <a:ea typeface="Avenir Book" charset="0"/>
                        <a:cs typeface="Avenir Book" charset="0"/>
                      </a:endParaRPr>
                    </a:p>
                  </a:txBody>
                  <a:tcPr marT="45721" marB="45721" anchor="ctr"/>
                </a:tc>
                <a:tc>
                  <a:txBody>
                    <a:bodyPr/>
                    <a:lstStyle/>
                    <a:p>
                      <a:r>
                        <a:rPr lang="en-US" sz="1100" b="0" i="0" dirty="0" smtClean="0">
                          <a:latin typeface="Avenir Book" charset="0"/>
                          <a:ea typeface="Avenir Book" charset="0"/>
                          <a:cs typeface="Avenir Book" charset="0"/>
                        </a:rPr>
                        <a:t>X * 1.5</a:t>
                      </a:r>
                      <a:endParaRPr lang="en-US" sz="1100" b="0" i="0" dirty="0">
                        <a:latin typeface="Avenir Book" charset="0"/>
                        <a:ea typeface="Avenir Book" charset="0"/>
                        <a:cs typeface="Avenir Book" charset="0"/>
                      </a:endParaRPr>
                    </a:p>
                  </a:txBody>
                  <a:tcPr marT="45721" marB="45721" anchor="ctr"/>
                </a:tc>
                <a:tc>
                  <a:txBody>
                    <a:bodyPr/>
                    <a:lstStyle/>
                    <a:p>
                      <a:r>
                        <a:rPr lang="en-US" sz="1100" b="0" i="0" dirty="0" smtClean="0">
                          <a:latin typeface="Avenir Book" charset="0"/>
                          <a:ea typeface="Avenir Book" charset="0"/>
                          <a:cs typeface="Avenir Book" charset="0"/>
                        </a:rPr>
                        <a:t>7 min</a:t>
                      </a:r>
                      <a:endParaRPr lang="en-US" sz="1100" b="0" i="0" dirty="0">
                        <a:latin typeface="Avenir Book" charset="0"/>
                        <a:ea typeface="Avenir Book" charset="0"/>
                        <a:cs typeface="Avenir Book" charset="0"/>
                      </a:endParaRPr>
                    </a:p>
                  </a:txBody>
                  <a:tcPr marT="45721" marB="45721" anchor="ctr"/>
                </a:tc>
                <a:tc>
                  <a:txBody>
                    <a:bodyPr/>
                    <a:lstStyle/>
                    <a:p>
                      <a:r>
                        <a:rPr lang="en-US" sz="1100" b="0" i="0" dirty="0" smtClean="0">
                          <a:latin typeface="Avenir Book" charset="0"/>
                          <a:ea typeface="Avenir Book" charset="0"/>
                          <a:cs typeface="Avenir Book" charset="0"/>
                        </a:rPr>
                        <a:t>11 min</a:t>
                      </a:r>
                      <a:endParaRPr lang="en-US" sz="1100" b="0" i="0" dirty="0">
                        <a:latin typeface="Avenir Book" charset="0"/>
                        <a:ea typeface="Avenir Book" charset="0"/>
                        <a:cs typeface="Avenir Book" charset="0"/>
                      </a:endParaRPr>
                    </a:p>
                  </a:txBody>
                  <a:tcPr marT="45721" marB="45721" anchor="ctr"/>
                </a:tc>
              </a:tr>
              <a:tr h="479377">
                <a:tc>
                  <a:txBody>
                    <a:bodyPr/>
                    <a:lstStyle/>
                    <a:p>
                      <a:r>
                        <a:rPr lang="en-US" sz="1100" b="0" i="0" dirty="0" smtClean="0">
                          <a:latin typeface="Avenir Book" charset="0"/>
                          <a:ea typeface="Avenir Book" charset="0"/>
                          <a:cs typeface="Avenir Book" charset="0"/>
                        </a:rPr>
                        <a:t>Test solution</a:t>
                      </a:r>
                      <a:endParaRPr lang="en-US" sz="1100" b="0" i="0" dirty="0">
                        <a:latin typeface="Avenir Book" charset="0"/>
                        <a:ea typeface="Avenir Book" charset="0"/>
                        <a:cs typeface="Avenir Book" charset="0"/>
                      </a:endParaRPr>
                    </a:p>
                  </a:txBody>
                  <a:tcPr marT="45721" marB="45721" anchor="ctr"/>
                </a:tc>
                <a:tc>
                  <a:txBody>
                    <a:bodyPr/>
                    <a:lstStyle/>
                    <a:p>
                      <a:r>
                        <a:rPr lang="en-US" sz="1100" b="0" i="0" dirty="0" smtClean="0">
                          <a:latin typeface="Avenir Book" charset="0"/>
                          <a:ea typeface="Avenir Book" charset="0"/>
                          <a:cs typeface="Avenir Book" charset="0"/>
                        </a:rPr>
                        <a:t>X </a:t>
                      </a:r>
                      <a:endParaRPr lang="en-US" sz="1100" b="0" i="0" dirty="0">
                        <a:latin typeface="Avenir Book" charset="0"/>
                        <a:ea typeface="Avenir Book" charset="0"/>
                        <a:cs typeface="Avenir Book" charset="0"/>
                      </a:endParaRPr>
                    </a:p>
                  </a:txBody>
                  <a:tcPr marT="45721" marB="45721" anchor="ctr"/>
                </a:tc>
                <a:tc>
                  <a:txBody>
                    <a:bodyPr/>
                    <a:lstStyle/>
                    <a:p>
                      <a:r>
                        <a:rPr lang="en-US" sz="1100" b="0" i="0" dirty="0" smtClean="0">
                          <a:latin typeface="Avenir Book" charset="0"/>
                          <a:ea typeface="Avenir Book" charset="0"/>
                          <a:cs typeface="Avenir Book" charset="0"/>
                        </a:rPr>
                        <a:t>5 min</a:t>
                      </a:r>
                      <a:endParaRPr lang="en-US" sz="1100" b="0" i="0" dirty="0">
                        <a:latin typeface="Avenir Book" charset="0"/>
                        <a:ea typeface="Avenir Book" charset="0"/>
                        <a:cs typeface="Avenir Book" charset="0"/>
                      </a:endParaRPr>
                    </a:p>
                  </a:txBody>
                  <a:tcPr marT="45721" marB="45721" anchor="ctr"/>
                </a:tc>
                <a:tc>
                  <a:txBody>
                    <a:bodyPr/>
                    <a:lstStyle/>
                    <a:p>
                      <a:r>
                        <a:rPr lang="en-US" sz="1100" b="0" i="0" dirty="0" smtClean="0">
                          <a:latin typeface="Avenir Book" charset="0"/>
                          <a:ea typeface="Avenir Book" charset="0"/>
                          <a:cs typeface="Avenir Book" charset="0"/>
                        </a:rPr>
                        <a:t>7</a:t>
                      </a:r>
                      <a:r>
                        <a:rPr lang="en-US" sz="1100" b="0" i="0" baseline="0" dirty="0" smtClean="0">
                          <a:latin typeface="Avenir Book" charset="0"/>
                          <a:ea typeface="Avenir Book" charset="0"/>
                          <a:cs typeface="Avenir Book" charset="0"/>
                        </a:rPr>
                        <a:t> min</a:t>
                      </a:r>
                      <a:endParaRPr lang="en-US" sz="1100" b="0" i="0" dirty="0">
                        <a:latin typeface="Avenir Book" charset="0"/>
                        <a:ea typeface="Avenir Book" charset="0"/>
                        <a:cs typeface="Avenir Book" charset="0"/>
                      </a:endParaRPr>
                    </a:p>
                  </a:txBody>
                  <a:tcPr marT="45721" marB="45721" anchor="ctr"/>
                </a:tc>
              </a:tr>
              <a:tr h="479377">
                <a:tc>
                  <a:txBody>
                    <a:bodyPr/>
                    <a:lstStyle/>
                    <a:p>
                      <a:r>
                        <a:rPr lang="en-US" sz="1100" b="0" i="0" dirty="0" smtClean="0">
                          <a:latin typeface="Avenir Book" charset="0"/>
                          <a:ea typeface="Avenir Book" charset="0"/>
                          <a:cs typeface="Avenir Book" charset="0"/>
                        </a:rPr>
                        <a:t>Iterate</a:t>
                      </a:r>
                      <a:r>
                        <a:rPr lang="en-US" sz="1100" b="0" i="0" baseline="0" dirty="0" smtClean="0">
                          <a:latin typeface="Avenir Book" charset="0"/>
                          <a:ea typeface="Avenir Book" charset="0"/>
                          <a:cs typeface="Avenir Book" charset="0"/>
                        </a:rPr>
                        <a:t> solution</a:t>
                      </a:r>
                      <a:endParaRPr lang="en-US" sz="1100" b="0" i="0" dirty="0">
                        <a:latin typeface="Avenir Book" charset="0"/>
                        <a:ea typeface="Avenir Book" charset="0"/>
                        <a:cs typeface="Avenir Book" charset="0"/>
                      </a:endParaRPr>
                    </a:p>
                  </a:txBody>
                  <a:tcPr marT="45721" marB="45721" anchor="ctr"/>
                </a:tc>
                <a:tc>
                  <a:txBody>
                    <a:bodyPr/>
                    <a:lstStyle/>
                    <a:p>
                      <a:r>
                        <a:rPr lang="en-US" sz="1100" b="0" i="0" dirty="0" smtClean="0">
                          <a:latin typeface="Avenir Book" charset="0"/>
                          <a:ea typeface="Avenir Book" charset="0"/>
                          <a:cs typeface="Avenir Book" charset="0"/>
                        </a:rPr>
                        <a:t>X</a:t>
                      </a:r>
                      <a:endParaRPr lang="en-US" sz="1100" b="0" i="0" dirty="0">
                        <a:latin typeface="Avenir Book" charset="0"/>
                        <a:ea typeface="Avenir Book" charset="0"/>
                        <a:cs typeface="Avenir Book" charset="0"/>
                      </a:endParaRPr>
                    </a:p>
                  </a:txBody>
                  <a:tcPr marT="45721" marB="45721" anchor="ctr"/>
                </a:tc>
                <a:tc>
                  <a:txBody>
                    <a:bodyPr/>
                    <a:lstStyle/>
                    <a:p>
                      <a:r>
                        <a:rPr lang="en-US" sz="1100" b="0" i="0" dirty="0" smtClean="0">
                          <a:latin typeface="Avenir Book" charset="0"/>
                          <a:ea typeface="Avenir Book" charset="0"/>
                          <a:cs typeface="Avenir Book" charset="0"/>
                        </a:rPr>
                        <a:t>5 min</a:t>
                      </a:r>
                      <a:endParaRPr lang="en-US" sz="1100" b="0" i="0" dirty="0">
                        <a:latin typeface="Avenir Book" charset="0"/>
                        <a:ea typeface="Avenir Book" charset="0"/>
                        <a:cs typeface="Avenir Book" charset="0"/>
                      </a:endParaRPr>
                    </a:p>
                  </a:txBody>
                  <a:tcPr marT="45721" marB="45721" anchor="ctr"/>
                </a:tc>
                <a:tc>
                  <a:txBody>
                    <a:bodyPr/>
                    <a:lstStyle/>
                    <a:p>
                      <a:r>
                        <a:rPr lang="en-US" sz="1100" b="0" i="0" dirty="0" smtClean="0">
                          <a:latin typeface="Avenir Book" charset="0"/>
                          <a:ea typeface="Avenir Book" charset="0"/>
                          <a:cs typeface="Avenir Book" charset="0"/>
                        </a:rPr>
                        <a:t>7 min</a:t>
                      </a:r>
                      <a:endParaRPr lang="en-US" sz="1100" b="0" i="0" dirty="0">
                        <a:latin typeface="Avenir Book" charset="0"/>
                        <a:ea typeface="Avenir Book" charset="0"/>
                        <a:cs typeface="Avenir Book" charset="0"/>
                      </a:endParaRPr>
                    </a:p>
                  </a:txBody>
                  <a:tcPr marT="45721" marB="45721" anchor="ctr"/>
                </a:tc>
              </a:tr>
              <a:tr h="479377">
                <a:tc>
                  <a:txBody>
                    <a:bodyPr/>
                    <a:lstStyle/>
                    <a:p>
                      <a:r>
                        <a:rPr lang="en-US" sz="1100" b="0" i="0" dirty="0" smtClean="0">
                          <a:latin typeface="Avenir Book" charset="0"/>
                          <a:ea typeface="Avenir Book" charset="0"/>
                          <a:cs typeface="Avenir Book" charset="0"/>
                        </a:rPr>
                        <a:t>Debrief and</a:t>
                      </a:r>
                      <a:r>
                        <a:rPr lang="en-US" sz="1100" b="0" i="0" baseline="0" dirty="0" smtClean="0">
                          <a:latin typeface="Avenir Book" charset="0"/>
                          <a:ea typeface="Avenir Book" charset="0"/>
                          <a:cs typeface="Avenir Book" charset="0"/>
                        </a:rPr>
                        <a:t> share</a:t>
                      </a:r>
                      <a:endParaRPr lang="en-US" sz="1100" b="0" i="0" dirty="0">
                        <a:latin typeface="Avenir Book" charset="0"/>
                        <a:ea typeface="Avenir Book" charset="0"/>
                        <a:cs typeface="Avenir Book" charset="0"/>
                      </a:endParaRPr>
                    </a:p>
                  </a:txBody>
                  <a:tcPr marT="45721" marB="45721" anchor="ctr"/>
                </a:tc>
                <a:tc>
                  <a:txBody>
                    <a:bodyPr/>
                    <a:lstStyle/>
                    <a:p>
                      <a:r>
                        <a:rPr lang="en-US" sz="1100" b="0" i="0" dirty="0" smtClean="0">
                          <a:latin typeface="Avenir Book" charset="0"/>
                          <a:ea typeface="Avenir Book" charset="0"/>
                          <a:cs typeface="Avenir Book" charset="0"/>
                        </a:rPr>
                        <a:t>2 * X</a:t>
                      </a:r>
                      <a:endParaRPr lang="en-US" sz="1100" b="0" i="0" dirty="0">
                        <a:latin typeface="Avenir Book" charset="0"/>
                        <a:ea typeface="Avenir Book" charset="0"/>
                        <a:cs typeface="Avenir Book" charset="0"/>
                      </a:endParaRPr>
                    </a:p>
                  </a:txBody>
                  <a:tcPr marT="45721" marB="45721" anchor="ctr"/>
                </a:tc>
                <a:tc>
                  <a:txBody>
                    <a:bodyPr/>
                    <a:lstStyle/>
                    <a:p>
                      <a:r>
                        <a:rPr lang="en-US" sz="1100" b="0" i="0" dirty="0" smtClean="0">
                          <a:latin typeface="Avenir Book" charset="0"/>
                          <a:ea typeface="Avenir Book" charset="0"/>
                          <a:cs typeface="Avenir Book" charset="0"/>
                        </a:rPr>
                        <a:t>10 min, or whatever’s left</a:t>
                      </a:r>
                      <a:endParaRPr lang="en-US" sz="1100" b="0" i="0" dirty="0">
                        <a:latin typeface="Avenir Book" charset="0"/>
                        <a:ea typeface="Avenir Book" charset="0"/>
                        <a:cs typeface="Avenir Book" charset="0"/>
                      </a:endParaRPr>
                    </a:p>
                  </a:txBody>
                  <a:tcPr marT="45721" marB="45721" anchor="ctr"/>
                </a:tc>
                <a:tc>
                  <a:txBody>
                    <a:bodyPr/>
                    <a:lstStyle/>
                    <a:p>
                      <a:r>
                        <a:rPr lang="en-US" sz="1100" b="0" i="0" dirty="0" smtClean="0">
                          <a:latin typeface="Avenir Book" charset="0"/>
                          <a:ea typeface="Avenir Book" charset="0"/>
                          <a:cs typeface="Avenir Book" charset="0"/>
                        </a:rPr>
                        <a:t>15 min, or whatever’s left</a:t>
                      </a:r>
                      <a:endParaRPr lang="en-US" sz="1100" b="0" i="0" dirty="0">
                        <a:latin typeface="Avenir Book" charset="0"/>
                        <a:ea typeface="Avenir Book" charset="0"/>
                        <a:cs typeface="Avenir Book" charset="0"/>
                      </a:endParaRPr>
                    </a:p>
                  </a:txBody>
                  <a:tcPr marT="45721" marB="45721" anchor="ctr"/>
                </a:tc>
              </a:tr>
            </a:tbl>
          </a:graphicData>
        </a:graphic>
      </p:graphicFrame>
      <p:sp>
        <p:nvSpPr>
          <p:cNvPr id="2" name="Slide Number Placeholder 1"/>
          <p:cNvSpPr>
            <a:spLocks noGrp="1"/>
          </p:cNvSpPr>
          <p:nvPr>
            <p:ph type="sldNum" sz="quarter" idx="12"/>
          </p:nvPr>
        </p:nvSpPr>
        <p:spPr/>
        <p:txBody>
          <a:bodyPr/>
          <a:lstStyle/>
          <a:p>
            <a:fld id="{C0CB3714-13DC-464D-A4DF-FE4FE4F9F940}" type="slidenum">
              <a:rPr lang="en-US" smtClean="0"/>
              <a:t>2</a:t>
            </a:fld>
            <a:endParaRPr lang="en-US"/>
          </a:p>
        </p:txBody>
      </p:sp>
    </p:spTree>
    <p:extLst>
      <p:ext uri="{BB962C8B-B14F-4D97-AF65-F5344CB8AC3E}">
        <p14:creationId xmlns:p14="http://schemas.microsoft.com/office/powerpoint/2010/main" val="72684965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b="1" dirty="0" smtClean="0">
                <a:latin typeface="Avenir Heavy" charset="0"/>
                <a:ea typeface="Avenir Heavy" charset="0"/>
                <a:cs typeface="Avenir Heavy" charset="0"/>
              </a:rPr>
              <a:t>Space &amp; Materials</a:t>
            </a:r>
            <a:endParaRPr lang="en-US" b="1" dirty="0">
              <a:latin typeface="Avenir Heavy" charset="0"/>
              <a:ea typeface="Avenir Heavy" charset="0"/>
              <a:cs typeface="Avenir Heavy" charset="0"/>
            </a:endParaRPr>
          </a:p>
        </p:txBody>
      </p:sp>
      <p:sp>
        <p:nvSpPr>
          <p:cNvPr id="7" name="Content Placeholder 6"/>
          <p:cNvSpPr>
            <a:spLocks noGrp="1"/>
          </p:cNvSpPr>
          <p:nvPr>
            <p:ph idx="1"/>
          </p:nvPr>
        </p:nvSpPr>
        <p:spPr>
          <a:xfrm>
            <a:off x="681038" y="1887537"/>
            <a:ext cx="3985617" cy="4797426"/>
          </a:xfrm>
        </p:spPr>
        <p:txBody>
          <a:bodyPr>
            <a:normAutofit/>
          </a:bodyPr>
          <a:lstStyle/>
          <a:p>
            <a:pPr>
              <a:lnSpc>
                <a:spcPct val="110000"/>
              </a:lnSpc>
            </a:pPr>
            <a:r>
              <a:rPr lang="en-US" dirty="0" smtClean="0"/>
              <a:t>Print out 1 packet per group, single-sided, on A3 paper.</a:t>
            </a:r>
          </a:p>
          <a:p>
            <a:pPr>
              <a:lnSpc>
                <a:spcPct val="110000"/>
              </a:lnSpc>
            </a:pPr>
            <a:r>
              <a:rPr lang="en-US" dirty="0" smtClean="0"/>
              <a:t>Prepare a minimum of 1 pad of square post-its per person, as well as 1 pen per person.</a:t>
            </a:r>
          </a:p>
          <a:p>
            <a:pPr>
              <a:lnSpc>
                <a:spcPct val="110000"/>
              </a:lnSpc>
            </a:pPr>
            <a:r>
              <a:rPr lang="en-US" dirty="0" smtClean="0"/>
              <a:t>Set up working spaces that accommodate groups of 3-4 people.</a:t>
            </a:r>
          </a:p>
          <a:p>
            <a:pPr>
              <a:lnSpc>
                <a:spcPct val="110000"/>
              </a:lnSpc>
            </a:pPr>
            <a:r>
              <a:rPr lang="en-US" dirty="0" smtClean="0"/>
              <a:t>If you have a projector, you can project the activity pages. This sometimes helps people stay oriented.</a:t>
            </a:r>
            <a:endParaRPr lang="en-US" dirty="0"/>
          </a:p>
        </p:txBody>
      </p:sp>
      <p:sp>
        <p:nvSpPr>
          <p:cNvPr id="5" name="Content Placeholder 6"/>
          <p:cNvSpPr txBox="1">
            <a:spLocks/>
          </p:cNvSpPr>
          <p:nvPr/>
        </p:nvSpPr>
        <p:spPr>
          <a:xfrm>
            <a:off x="5152575" y="1887537"/>
            <a:ext cx="4072388" cy="4797426"/>
          </a:xfrm>
          <a:prstGeom prst="rect">
            <a:avLst/>
          </a:prstGeom>
        </p:spPr>
        <p:txBody>
          <a:bodyPr vert="horz" lIns="91440" tIns="45721" rIns="91440" bIns="45721" rtlCol="0">
            <a:normAutofit/>
          </a:bodyPr>
          <a:lstStyle>
            <a:lvl1pPr marL="228600" indent="-228600" algn="l" defTabSz="914400" rtl="0" eaLnBrk="1" latinLnBrk="0" hangingPunct="1">
              <a:lnSpc>
                <a:spcPct val="90000"/>
              </a:lnSpc>
              <a:spcBef>
                <a:spcPts val="1000"/>
              </a:spcBef>
              <a:buFont typeface="Arial"/>
              <a:buChar char="•"/>
              <a:defRPr sz="2800" kern="1200" baseline="0">
                <a:solidFill>
                  <a:schemeClr val="tx1"/>
                </a:solidFill>
                <a:latin typeface="Avenir Book" charset="0"/>
                <a:ea typeface="+mn-ea"/>
                <a:cs typeface="+mn-cs"/>
              </a:defRPr>
            </a:lvl1pPr>
            <a:lvl2pPr marL="685800" indent="-228600" algn="l" defTabSz="914400" rtl="0" eaLnBrk="1" latinLnBrk="0" hangingPunct="1">
              <a:lnSpc>
                <a:spcPct val="90000"/>
              </a:lnSpc>
              <a:spcBef>
                <a:spcPts val="500"/>
              </a:spcBef>
              <a:buFont typeface="Arial"/>
              <a:buChar char="•"/>
              <a:defRPr sz="2400" kern="1200" baseline="0">
                <a:solidFill>
                  <a:schemeClr val="tx1"/>
                </a:solidFill>
                <a:latin typeface="Avenir Book" charset="0"/>
                <a:ea typeface="+mn-ea"/>
                <a:cs typeface="+mn-cs"/>
              </a:defRPr>
            </a:lvl2pPr>
            <a:lvl3pPr marL="1143000" indent="-228600" algn="l" defTabSz="914400" rtl="0" eaLnBrk="1" latinLnBrk="0" hangingPunct="1">
              <a:lnSpc>
                <a:spcPct val="90000"/>
              </a:lnSpc>
              <a:spcBef>
                <a:spcPts val="500"/>
              </a:spcBef>
              <a:buFont typeface="Arial"/>
              <a:buChar char="•"/>
              <a:defRPr sz="2000" kern="1200" baseline="0">
                <a:solidFill>
                  <a:schemeClr val="tx1"/>
                </a:solidFill>
                <a:latin typeface="Avenir Book" charset="0"/>
                <a:ea typeface="+mn-ea"/>
                <a:cs typeface="+mn-cs"/>
              </a:defRPr>
            </a:lvl3pPr>
            <a:lvl4pPr marL="1600200" indent="-228600" algn="l" defTabSz="914400" rtl="0" eaLnBrk="1" latinLnBrk="0" hangingPunct="1">
              <a:lnSpc>
                <a:spcPct val="90000"/>
              </a:lnSpc>
              <a:spcBef>
                <a:spcPts val="500"/>
              </a:spcBef>
              <a:buFont typeface="Arial"/>
              <a:buChar char="•"/>
              <a:defRPr sz="1800" kern="1200" baseline="0">
                <a:solidFill>
                  <a:schemeClr val="tx1"/>
                </a:solidFill>
                <a:latin typeface="Avenir Book" charset="0"/>
                <a:ea typeface="+mn-ea"/>
                <a:cs typeface="+mn-cs"/>
              </a:defRPr>
            </a:lvl4pPr>
            <a:lvl5pPr marL="2057400" indent="-228600" algn="l" defTabSz="914400" rtl="0" eaLnBrk="1" latinLnBrk="0" hangingPunct="1">
              <a:lnSpc>
                <a:spcPct val="90000"/>
              </a:lnSpc>
              <a:spcBef>
                <a:spcPts val="500"/>
              </a:spcBef>
              <a:buFont typeface="Arial"/>
              <a:buChar char="•"/>
              <a:defRPr sz="1800" kern="1200" baseline="0">
                <a:solidFill>
                  <a:schemeClr val="tx1"/>
                </a:solidFill>
                <a:latin typeface="Avenir Book"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10000"/>
              </a:lnSpc>
            </a:pPr>
            <a:r>
              <a:rPr lang="en-US" sz="1200" dirty="0"/>
              <a:t>Have at least 1 supply from each of these categories:</a:t>
            </a:r>
          </a:p>
          <a:p>
            <a:pPr lvl="1">
              <a:lnSpc>
                <a:spcPct val="110000"/>
              </a:lnSpc>
            </a:pPr>
            <a:r>
              <a:rPr lang="en-US" sz="1200" dirty="0"/>
              <a:t>Something long, thin, and flexible (e.g. string, yarn)</a:t>
            </a:r>
          </a:p>
          <a:p>
            <a:pPr lvl="1">
              <a:lnSpc>
                <a:spcPct val="110000"/>
              </a:lnSpc>
            </a:pPr>
            <a:r>
              <a:rPr lang="en-US" sz="1200" dirty="0"/>
              <a:t>Something long, thin, and stiff (e.g. sticks, skewers)</a:t>
            </a:r>
          </a:p>
          <a:p>
            <a:pPr lvl="1">
              <a:lnSpc>
                <a:spcPct val="110000"/>
              </a:lnSpc>
            </a:pPr>
            <a:r>
              <a:rPr lang="en-US" sz="1200" dirty="0"/>
              <a:t>Something long, thin, and </a:t>
            </a:r>
            <a:r>
              <a:rPr lang="en-US" sz="1200" dirty="0" err="1"/>
              <a:t>semiflexible</a:t>
            </a:r>
            <a:r>
              <a:rPr lang="en-US" sz="1200" dirty="0"/>
              <a:t> (e.g. wire, pipe cleaners)</a:t>
            </a:r>
          </a:p>
          <a:p>
            <a:pPr lvl="1">
              <a:lnSpc>
                <a:spcPct val="110000"/>
              </a:lnSpc>
            </a:pPr>
            <a:r>
              <a:rPr lang="en-US" sz="1200" dirty="0"/>
              <a:t>Something flat and foldable (e.g. paper, fabric)</a:t>
            </a:r>
          </a:p>
          <a:p>
            <a:pPr lvl="1">
              <a:lnSpc>
                <a:spcPct val="110000"/>
              </a:lnSpc>
            </a:pPr>
            <a:r>
              <a:rPr lang="en-US" sz="1200" dirty="0"/>
              <a:t>Something flat and stiff (e.g. cardboard, wood)</a:t>
            </a:r>
          </a:p>
          <a:p>
            <a:pPr lvl="1">
              <a:lnSpc>
                <a:spcPct val="110000"/>
              </a:lnSpc>
            </a:pPr>
            <a:r>
              <a:rPr lang="en-US" sz="1200" dirty="0"/>
              <a:t>Something to cut with (e.g. scissors)</a:t>
            </a:r>
          </a:p>
          <a:p>
            <a:pPr lvl="1">
              <a:lnSpc>
                <a:spcPct val="110000"/>
              </a:lnSpc>
            </a:pPr>
            <a:r>
              <a:rPr lang="en-US" sz="1200" dirty="0"/>
              <a:t>Something adhesive (e.g. tape)</a:t>
            </a:r>
          </a:p>
          <a:p>
            <a:pPr lvl="1">
              <a:lnSpc>
                <a:spcPct val="110000"/>
              </a:lnSpc>
            </a:pPr>
            <a:r>
              <a:rPr lang="en-US" sz="1200" dirty="0"/>
              <a:t>Something to make marks with (e.g. markers)</a:t>
            </a:r>
          </a:p>
          <a:p>
            <a:pPr>
              <a:lnSpc>
                <a:spcPct val="110000"/>
              </a:lnSpc>
            </a:pPr>
            <a:r>
              <a:rPr lang="en-US" sz="1200" dirty="0"/>
              <a:t>Other than that, bring any materials you have around! Raid the office supply cabinet and the recycling bins. Bring any large boxes that something was delivered in. Go to the dollar store and just get some... stuff.</a:t>
            </a:r>
          </a:p>
        </p:txBody>
      </p:sp>
      <p:sp>
        <p:nvSpPr>
          <p:cNvPr id="9" name="TextBox 8"/>
          <p:cNvSpPr txBox="1"/>
          <p:nvPr/>
        </p:nvSpPr>
        <p:spPr>
          <a:xfrm>
            <a:off x="901700" y="1397000"/>
            <a:ext cx="3606800" cy="369332"/>
          </a:xfrm>
          <a:prstGeom prst="rect">
            <a:avLst/>
          </a:prstGeom>
          <a:noFill/>
        </p:spPr>
        <p:txBody>
          <a:bodyPr wrap="square" rtlCol="0">
            <a:spAutoFit/>
          </a:bodyPr>
          <a:lstStyle/>
          <a:p>
            <a:r>
              <a:rPr lang="en-US" b="1" spc="60" dirty="0" smtClean="0">
                <a:latin typeface="Avenir Heavy" charset="0"/>
                <a:ea typeface="Avenir Heavy" charset="0"/>
                <a:cs typeface="Avenir Heavy" charset="0"/>
              </a:rPr>
              <a:t>SPACE &amp; PREPARATION</a:t>
            </a:r>
            <a:endParaRPr lang="en-US" b="1" spc="60" dirty="0">
              <a:latin typeface="Avenir Heavy" charset="0"/>
              <a:ea typeface="Avenir Heavy" charset="0"/>
              <a:cs typeface="Avenir Heavy" charset="0"/>
            </a:endParaRPr>
          </a:p>
        </p:txBody>
      </p:sp>
      <p:sp>
        <p:nvSpPr>
          <p:cNvPr id="10" name="TextBox 9"/>
          <p:cNvSpPr txBox="1"/>
          <p:nvPr/>
        </p:nvSpPr>
        <p:spPr>
          <a:xfrm>
            <a:off x="5152574" y="1397000"/>
            <a:ext cx="3318325" cy="369332"/>
          </a:xfrm>
          <a:prstGeom prst="rect">
            <a:avLst/>
          </a:prstGeom>
          <a:noFill/>
        </p:spPr>
        <p:txBody>
          <a:bodyPr wrap="square" rtlCol="0">
            <a:spAutoFit/>
          </a:bodyPr>
          <a:lstStyle/>
          <a:p>
            <a:r>
              <a:rPr lang="en-US" b="1" spc="60" dirty="0" smtClean="0">
                <a:latin typeface="Avenir Heavy" charset="0"/>
                <a:ea typeface="Avenir Heavy" charset="0"/>
                <a:cs typeface="Avenir Heavy" charset="0"/>
              </a:rPr>
              <a:t>PROTOTYPING MATERIALS</a:t>
            </a:r>
            <a:endParaRPr lang="en-US" b="1" spc="60" dirty="0">
              <a:latin typeface="Avenir Heavy" charset="0"/>
              <a:ea typeface="Avenir Heavy" charset="0"/>
              <a:cs typeface="Avenir Heavy" charset="0"/>
            </a:endParaRPr>
          </a:p>
        </p:txBody>
      </p:sp>
      <p:sp>
        <p:nvSpPr>
          <p:cNvPr id="2" name="Slide Number Placeholder 1"/>
          <p:cNvSpPr>
            <a:spLocks noGrp="1"/>
          </p:cNvSpPr>
          <p:nvPr>
            <p:ph type="sldNum" sz="quarter" idx="12"/>
          </p:nvPr>
        </p:nvSpPr>
        <p:spPr/>
        <p:txBody>
          <a:bodyPr/>
          <a:lstStyle/>
          <a:p>
            <a:fld id="{C0CB3714-13DC-464D-A4DF-FE4FE4F9F940}" type="slidenum">
              <a:rPr lang="en-US" smtClean="0"/>
              <a:t>3</a:t>
            </a:fld>
            <a:endParaRPr lang="en-US"/>
          </a:p>
        </p:txBody>
      </p:sp>
    </p:spTree>
    <p:extLst>
      <p:ext uri="{BB962C8B-B14F-4D97-AF65-F5344CB8AC3E}">
        <p14:creationId xmlns:p14="http://schemas.microsoft.com/office/powerpoint/2010/main" val="172410125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b="1" dirty="0" smtClean="0">
                <a:latin typeface="Avenir Heavy" charset="0"/>
                <a:ea typeface="Avenir Heavy" charset="0"/>
                <a:cs typeface="Avenir Heavy" charset="0"/>
              </a:rPr>
              <a:t>Introduce the Activity</a:t>
            </a:r>
            <a:endParaRPr lang="en-US" b="1" dirty="0">
              <a:latin typeface="Avenir Heavy" charset="0"/>
              <a:ea typeface="Avenir Heavy" charset="0"/>
              <a:cs typeface="Avenir Heavy" charset="0"/>
            </a:endParaRPr>
          </a:p>
        </p:txBody>
      </p:sp>
      <p:sp>
        <p:nvSpPr>
          <p:cNvPr id="7" name="Content Placeholder 6"/>
          <p:cNvSpPr>
            <a:spLocks noGrp="1"/>
          </p:cNvSpPr>
          <p:nvPr>
            <p:ph idx="1"/>
          </p:nvPr>
        </p:nvSpPr>
        <p:spPr/>
        <p:txBody>
          <a:bodyPr>
            <a:normAutofit fontScale="92500" lnSpcReduction="10000"/>
          </a:bodyPr>
          <a:lstStyle/>
          <a:p>
            <a:pPr marL="0" indent="0">
              <a:lnSpc>
                <a:spcPct val="120000"/>
              </a:lnSpc>
              <a:buNone/>
            </a:pPr>
            <a:r>
              <a:rPr lang="en-US" b="1" dirty="0" smtClean="0">
                <a:latin typeface="Avenir Heavy" charset="0"/>
                <a:ea typeface="Avenir Heavy" charset="0"/>
                <a:cs typeface="Avenir Heavy" charset="0"/>
              </a:rPr>
              <a:t>Make sure you mention</a:t>
            </a:r>
          </a:p>
          <a:p>
            <a:pPr>
              <a:lnSpc>
                <a:spcPct val="120000"/>
              </a:lnSpc>
            </a:pPr>
            <a:r>
              <a:rPr lang="en-US" dirty="0" smtClean="0"/>
              <a:t>Each team needs 3-4 people.</a:t>
            </a:r>
          </a:p>
          <a:p>
            <a:pPr>
              <a:lnSpc>
                <a:spcPct val="120000"/>
              </a:lnSpc>
            </a:pPr>
            <a:r>
              <a:rPr lang="en-US" dirty="0" smtClean="0"/>
              <a:t>Draw a sketch of yourself on a Post-It, write your name, and put it in one of the spaces. (Variation: sketch the person to your right and write his/her name.)</a:t>
            </a:r>
          </a:p>
          <a:p>
            <a:pPr>
              <a:lnSpc>
                <a:spcPct val="120000"/>
              </a:lnSpc>
            </a:pPr>
            <a:r>
              <a:rPr lang="en-US" dirty="0" smtClean="0"/>
              <a:t>Before you turn the page, each team needs to choose a random number.</a:t>
            </a:r>
          </a:p>
          <a:p>
            <a:pPr>
              <a:lnSpc>
                <a:spcPct val="120000"/>
              </a:lnSpc>
            </a:pPr>
            <a:r>
              <a:rPr lang="en-US" dirty="0" smtClean="0"/>
              <a:t>Introduce the noisemaker that you’ll use to mark the end of each phase.</a:t>
            </a:r>
          </a:p>
          <a:p>
            <a:pPr marL="0" indent="0">
              <a:lnSpc>
                <a:spcPct val="120000"/>
              </a:lnSpc>
              <a:buNone/>
            </a:pPr>
            <a:r>
              <a:rPr lang="en-US" b="1" dirty="0" smtClean="0">
                <a:latin typeface="Avenir Heavy" charset="0"/>
                <a:ea typeface="Avenir Heavy" charset="0"/>
                <a:cs typeface="Avenir Heavy" charset="0"/>
              </a:rPr>
              <a:t>You can also add</a:t>
            </a:r>
          </a:p>
          <a:p>
            <a:pPr>
              <a:lnSpc>
                <a:spcPct val="120000"/>
              </a:lnSpc>
            </a:pPr>
            <a:r>
              <a:rPr lang="en-US" dirty="0" smtClean="0"/>
              <a:t>Design thinking has a lot of different phases, with different working and thinking styles. You’ll go through all these phases during this activity. Get ready for some mental gymnastics.</a:t>
            </a:r>
          </a:p>
          <a:p>
            <a:pPr>
              <a:lnSpc>
                <a:spcPct val="120000"/>
              </a:lnSpc>
            </a:pPr>
            <a:r>
              <a:rPr lang="en-US" dirty="0" smtClean="0"/>
              <a:t>This </a:t>
            </a:r>
            <a:r>
              <a:rPr lang="en-US" dirty="0"/>
              <a:t>activity will go </a:t>
            </a:r>
            <a:r>
              <a:rPr lang="en-US" dirty="0" smtClean="0"/>
              <a:t>very fast</a:t>
            </a:r>
            <a:r>
              <a:rPr lang="en-US" dirty="0"/>
              <a:t>, and you won’t feel ”</a:t>
            </a:r>
            <a:r>
              <a:rPr lang="en-US" dirty="0" smtClean="0"/>
              <a:t>done” at any point. Just remember that everybody else is moving quickly, too! And done is better than perfect.</a:t>
            </a:r>
            <a:endParaRPr lang="en-US" dirty="0"/>
          </a:p>
          <a:p>
            <a:pPr>
              <a:lnSpc>
                <a:spcPct val="120000"/>
              </a:lnSpc>
            </a:pPr>
            <a:r>
              <a:rPr lang="en-US" dirty="0" smtClean="0"/>
              <a:t>We won’t be talking that much about the “why” as we go. This may feel a bit uncomfortable, but don’t worry, we have time to talk about it at the end.</a:t>
            </a:r>
          </a:p>
        </p:txBody>
      </p:sp>
      <p:pic>
        <p:nvPicPr>
          <p:cNvPr id="9" name="Picture Placeholder 8"/>
          <p:cNvPicPr>
            <a:picLocks noGrp="1" noChangeAspect="1"/>
          </p:cNvPicPr>
          <p:nvPr>
            <p:ph type="pic" sz="quarter" idx="13"/>
          </p:nvPr>
        </p:nvPicPr>
        <p:blipFill rotWithShape="1">
          <a:blip r:embed="rId2" cstate="print">
            <a:extLst>
              <a:ext uri="{28A0092B-C50C-407E-A947-70E740481C1C}">
                <a14:useLocalDpi xmlns:a14="http://schemas.microsoft.com/office/drawing/2010/main"/>
              </a:ext>
            </a:extLst>
          </a:blip>
          <a:srcRect t="-22187" b="-22187"/>
          <a:stretch/>
        </p:blipFill>
        <p:spPr/>
      </p:pic>
      <p:sp>
        <p:nvSpPr>
          <p:cNvPr id="2" name="Slide Number Placeholder 1"/>
          <p:cNvSpPr>
            <a:spLocks noGrp="1"/>
          </p:cNvSpPr>
          <p:nvPr>
            <p:ph type="sldNum" sz="quarter" idx="12"/>
          </p:nvPr>
        </p:nvSpPr>
        <p:spPr/>
        <p:txBody>
          <a:bodyPr/>
          <a:lstStyle/>
          <a:p>
            <a:fld id="{C0CB3714-13DC-464D-A4DF-FE4FE4F9F940}" type="slidenum">
              <a:rPr lang="en-US" smtClean="0"/>
              <a:t>4</a:t>
            </a:fld>
            <a:endParaRPr lang="en-US"/>
          </a:p>
        </p:txBody>
      </p:sp>
    </p:spTree>
    <p:extLst>
      <p:ext uri="{BB962C8B-B14F-4D97-AF65-F5344CB8AC3E}">
        <p14:creationId xmlns:p14="http://schemas.microsoft.com/office/powerpoint/2010/main" val="148047767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b="1" dirty="0" smtClean="0">
                <a:latin typeface="Avenir Heavy" charset="0"/>
                <a:ea typeface="Avenir Heavy" charset="0"/>
                <a:cs typeface="Avenir Heavy" charset="0"/>
              </a:rPr>
              <a:t>Choose the Topic</a:t>
            </a:r>
            <a:endParaRPr lang="en-US" b="1" dirty="0">
              <a:latin typeface="Avenir Heavy" charset="0"/>
              <a:ea typeface="Avenir Heavy" charset="0"/>
              <a:cs typeface="Avenir Heavy" charset="0"/>
            </a:endParaRPr>
          </a:p>
        </p:txBody>
      </p:sp>
      <p:sp>
        <p:nvSpPr>
          <p:cNvPr id="7" name="Content Placeholder 6"/>
          <p:cNvSpPr>
            <a:spLocks noGrp="1"/>
          </p:cNvSpPr>
          <p:nvPr>
            <p:ph idx="1"/>
          </p:nvPr>
        </p:nvSpPr>
        <p:spPr>
          <a:xfrm>
            <a:off x="681039" y="1379537"/>
            <a:ext cx="3985617" cy="5186364"/>
          </a:xfrm>
        </p:spPr>
        <p:txBody>
          <a:bodyPr>
            <a:normAutofit/>
          </a:bodyPr>
          <a:lstStyle/>
          <a:p>
            <a:pPr>
              <a:lnSpc>
                <a:spcPct val="120000"/>
              </a:lnSpc>
            </a:pPr>
            <a:r>
              <a:rPr lang="en-US" dirty="0" smtClean="0"/>
              <a:t>Each group chooses a topic that matches the random number they picked on the cover page. That means that most group will be focusing on different topic areas from the groups around them.</a:t>
            </a:r>
          </a:p>
          <a:p>
            <a:pPr>
              <a:lnSpc>
                <a:spcPct val="120000"/>
              </a:lnSpc>
            </a:pPr>
            <a:r>
              <a:rPr lang="en-US" dirty="0" smtClean="0"/>
              <a:t>Feel free to customize this topic list. </a:t>
            </a:r>
            <a:r>
              <a:rPr lang="en-US" dirty="0"/>
              <a:t>The important thing is that </a:t>
            </a:r>
            <a:r>
              <a:rPr lang="en-US" dirty="0" smtClean="0"/>
              <a:t>the topics aren’t </a:t>
            </a:r>
            <a:r>
              <a:rPr lang="en-US" dirty="0"/>
              <a:t>too specific, and that they </a:t>
            </a:r>
            <a:r>
              <a:rPr lang="en-US" dirty="0" smtClean="0"/>
              <a:t>likely apply </a:t>
            </a:r>
            <a:r>
              <a:rPr lang="en-US" dirty="0"/>
              <a:t>to everyone in the room. </a:t>
            </a:r>
          </a:p>
          <a:p>
            <a:pPr>
              <a:lnSpc>
                <a:spcPct val="120000"/>
              </a:lnSpc>
            </a:pPr>
            <a:r>
              <a:rPr lang="en-US" dirty="0" smtClean="0"/>
              <a:t>You can add topics specific </a:t>
            </a:r>
            <a:r>
              <a:rPr lang="en-US" dirty="0"/>
              <a:t>to your group. For example, if you’re at a conference, you could add “getting to know people at the conference</a:t>
            </a:r>
            <a:r>
              <a:rPr lang="en-US" dirty="0" smtClean="0"/>
              <a:t>.”</a:t>
            </a:r>
          </a:p>
          <a:p>
            <a:pPr>
              <a:lnSpc>
                <a:spcPct val="120000"/>
              </a:lnSpc>
            </a:pPr>
            <a:r>
              <a:rPr lang="en-US" dirty="0" smtClean="0"/>
              <a:t>These are all broad topic areas, not specific challenges. There are many, many possible challenges within each topic.</a:t>
            </a:r>
          </a:p>
          <a:p>
            <a:pPr>
              <a:lnSpc>
                <a:spcPct val="120000"/>
              </a:lnSpc>
            </a:pPr>
            <a:r>
              <a:rPr lang="en-US" dirty="0" smtClean="0"/>
              <a:t>These topics all lend themselves to services and experiences as well as products. A product-centered topic like “redesign the wallet” often leads to people, well, building some kind of wallet – no matter how many times you say that the solution doesn’t need to be a wallet.</a:t>
            </a:r>
            <a:endParaRPr lang="en-US" dirty="0"/>
          </a:p>
        </p:txBody>
      </p:sp>
      <p:pic>
        <p:nvPicPr>
          <p:cNvPr id="5" name="Picture Placeholder 4"/>
          <p:cNvPicPr>
            <a:picLocks noGrp="1" noChangeAspect="1"/>
          </p:cNvPicPr>
          <p:nvPr>
            <p:ph type="pic" sz="quarter" idx="13"/>
          </p:nvPr>
        </p:nvPicPr>
        <p:blipFill rotWithShape="1">
          <a:blip r:embed="rId2" cstate="print">
            <a:extLst>
              <a:ext uri="{28A0092B-C50C-407E-A947-70E740481C1C}">
                <a14:useLocalDpi xmlns:a14="http://schemas.microsoft.com/office/drawing/2010/main"/>
              </a:ext>
            </a:extLst>
          </a:blip>
          <a:srcRect t="-22726" b="-22726"/>
          <a:stretch/>
        </p:blipFill>
        <p:spPr>
          <a:prstGeom prst="rect">
            <a:avLst/>
          </a:prstGeom>
        </p:spPr>
      </p:pic>
      <p:sp>
        <p:nvSpPr>
          <p:cNvPr id="8" name="Slide Number Placeholder 7"/>
          <p:cNvSpPr>
            <a:spLocks noGrp="1"/>
          </p:cNvSpPr>
          <p:nvPr>
            <p:ph type="sldNum" sz="quarter" idx="12"/>
          </p:nvPr>
        </p:nvSpPr>
        <p:spPr/>
        <p:txBody>
          <a:bodyPr/>
          <a:lstStyle/>
          <a:p>
            <a:fld id="{C0CB3714-13DC-464D-A4DF-FE4FE4F9F940}" type="slidenum">
              <a:rPr lang="en-US" smtClean="0"/>
              <a:t>5</a:t>
            </a:fld>
            <a:endParaRPr lang="en-US"/>
          </a:p>
        </p:txBody>
      </p:sp>
    </p:spTree>
    <p:extLst>
      <p:ext uri="{BB962C8B-B14F-4D97-AF65-F5344CB8AC3E}">
        <p14:creationId xmlns:p14="http://schemas.microsoft.com/office/powerpoint/2010/main" val="182023275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b="1" dirty="0" smtClean="0">
                <a:latin typeface="Avenir Heavy" charset="0"/>
                <a:ea typeface="Avenir Heavy" charset="0"/>
                <a:cs typeface="Avenir Heavy" charset="0"/>
              </a:rPr>
              <a:t>Meet your Team</a:t>
            </a:r>
            <a:endParaRPr lang="en-US" b="1" dirty="0">
              <a:latin typeface="Avenir Heavy" charset="0"/>
              <a:ea typeface="Avenir Heavy" charset="0"/>
              <a:cs typeface="Avenir Heavy" charset="0"/>
            </a:endParaRPr>
          </a:p>
        </p:txBody>
      </p:sp>
      <p:sp>
        <p:nvSpPr>
          <p:cNvPr id="7" name="Content Placeholder 6"/>
          <p:cNvSpPr>
            <a:spLocks noGrp="1"/>
          </p:cNvSpPr>
          <p:nvPr>
            <p:ph idx="1"/>
          </p:nvPr>
        </p:nvSpPr>
        <p:spPr/>
        <p:txBody>
          <a:bodyPr>
            <a:normAutofit/>
          </a:bodyPr>
          <a:lstStyle/>
          <a:p>
            <a:pPr marL="0" indent="0">
              <a:lnSpc>
                <a:spcPct val="110000"/>
              </a:lnSpc>
              <a:buNone/>
            </a:pPr>
            <a:r>
              <a:rPr lang="en-US" sz="1100" b="1" dirty="0">
                <a:latin typeface="Avenir Heavy" charset="0"/>
                <a:ea typeface="Avenir Heavy" charset="0"/>
                <a:cs typeface="Avenir Heavy" charset="0"/>
              </a:rPr>
              <a:t>Make sure you mention</a:t>
            </a:r>
          </a:p>
          <a:p>
            <a:pPr>
              <a:lnSpc>
                <a:spcPct val="110000"/>
              </a:lnSpc>
            </a:pPr>
            <a:r>
              <a:rPr lang="en-US" sz="1100" dirty="0" smtClean="0"/>
              <a:t>Take the post-it notes from the cover page and put them on this page.</a:t>
            </a:r>
          </a:p>
          <a:p>
            <a:pPr>
              <a:lnSpc>
                <a:spcPct val="110000"/>
              </a:lnSpc>
            </a:pPr>
            <a:r>
              <a:rPr lang="en-US" sz="1100" dirty="0" smtClean="0"/>
              <a:t>Introduce yourselves to each other, and write down 3 associations you have with this topic.</a:t>
            </a:r>
          </a:p>
          <a:p>
            <a:pPr>
              <a:lnSpc>
                <a:spcPct val="110000"/>
              </a:lnSpc>
            </a:pPr>
            <a:r>
              <a:rPr lang="en-US" sz="1100" dirty="0" smtClean="0"/>
              <a:t>This helps you get to know each other a little, and also helps you learn about the assumptions you already have in your heads about this topic.</a:t>
            </a:r>
            <a:endParaRPr lang="en-US" sz="1100" dirty="0"/>
          </a:p>
          <a:p>
            <a:pPr marL="0" indent="0">
              <a:lnSpc>
                <a:spcPct val="110000"/>
              </a:lnSpc>
              <a:buNone/>
            </a:pPr>
            <a:r>
              <a:rPr lang="en-US" sz="1100" b="1" dirty="0">
                <a:latin typeface="Avenir Heavy" charset="0"/>
                <a:ea typeface="Avenir Heavy" charset="0"/>
                <a:cs typeface="Avenir Heavy" charset="0"/>
              </a:rPr>
              <a:t>You can also </a:t>
            </a:r>
            <a:r>
              <a:rPr lang="en-US" sz="1100" b="1" dirty="0" smtClean="0">
                <a:latin typeface="Avenir Heavy" charset="0"/>
                <a:ea typeface="Avenir Heavy" charset="0"/>
                <a:cs typeface="Avenir Heavy" charset="0"/>
              </a:rPr>
              <a:t>add</a:t>
            </a:r>
          </a:p>
          <a:p>
            <a:pPr>
              <a:lnSpc>
                <a:spcPct val="110000"/>
              </a:lnSpc>
            </a:pPr>
            <a:r>
              <a:rPr lang="en-US" sz="1100" dirty="0" smtClean="0"/>
              <a:t>Feel free to share anything else you like – where you’re from, why you came to this event, etc.</a:t>
            </a:r>
            <a:endParaRPr lang="en-US" sz="1100" dirty="0"/>
          </a:p>
        </p:txBody>
      </p:sp>
      <p:pic>
        <p:nvPicPr>
          <p:cNvPr id="8" name="Picture Placeholder 7"/>
          <p:cNvPicPr>
            <a:picLocks noGrp="1" noChangeAspect="1"/>
          </p:cNvPicPr>
          <p:nvPr>
            <p:ph type="pic" sz="quarter" idx="13"/>
          </p:nvPr>
        </p:nvPicPr>
        <p:blipFill rotWithShape="1">
          <a:blip r:embed="rId2" cstate="print">
            <a:extLst>
              <a:ext uri="{28A0092B-C50C-407E-A947-70E740481C1C}">
                <a14:useLocalDpi xmlns:a14="http://schemas.microsoft.com/office/drawing/2010/main"/>
              </a:ext>
            </a:extLst>
          </a:blip>
          <a:srcRect t="-22187" b="-22187"/>
          <a:stretch/>
        </p:blipFill>
        <p:spPr/>
      </p:pic>
      <p:sp>
        <p:nvSpPr>
          <p:cNvPr id="2" name="Slide Number Placeholder 1"/>
          <p:cNvSpPr>
            <a:spLocks noGrp="1"/>
          </p:cNvSpPr>
          <p:nvPr>
            <p:ph type="sldNum" sz="quarter" idx="12"/>
          </p:nvPr>
        </p:nvSpPr>
        <p:spPr/>
        <p:txBody>
          <a:bodyPr/>
          <a:lstStyle/>
          <a:p>
            <a:fld id="{C0CB3714-13DC-464D-A4DF-FE4FE4F9F940}" type="slidenum">
              <a:rPr lang="en-US" smtClean="0"/>
              <a:t>6</a:t>
            </a:fld>
            <a:endParaRPr lang="en-US"/>
          </a:p>
        </p:txBody>
      </p:sp>
    </p:spTree>
    <p:extLst>
      <p:ext uri="{BB962C8B-B14F-4D97-AF65-F5344CB8AC3E}">
        <p14:creationId xmlns:p14="http://schemas.microsoft.com/office/powerpoint/2010/main" val="174119515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b="1" dirty="0" smtClean="0">
                <a:latin typeface="Avenir Heavy" charset="0"/>
                <a:ea typeface="Avenir Heavy" charset="0"/>
                <a:cs typeface="Avenir Heavy" charset="0"/>
              </a:rPr>
              <a:t>Interview</a:t>
            </a:r>
            <a:endParaRPr lang="en-US" b="1" dirty="0">
              <a:latin typeface="Avenir Heavy" charset="0"/>
              <a:ea typeface="Avenir Heavy" charset="0"/>
              <a:cs typeface="Avenir Heavy" charset="0"/>
            </a:endParaRPr>
          </a:p>
        </p:txBody>
      </p:sp>
      <p:sp>
        <p:nvSpPr>
          <p:cNvPr id="7" name="Content Placeholder 6"/>
          <p:cNvSpPr>
            <a:spLocks noGrp="1"/>
          </p:cNvSpPr>
          <p:nvPr>
            <p:ph idx="1"/>
          </p:nvPr>
        </p:nvSpPr>
        <p:spPr/>
        <p:txBody>
          <a:bodyPr>
            <a:normAutofit/>
          </a:bodyPr>
          <a:lstStyle/>
          <a:p>
            <a:pPr marL="0" indent="0">
              <a:lnSpc>
                <a:spcPct val="110000"/>
              </a:lnSpc>
              <a:buNone/>
            </a:pPr>
            <a:r>
              <a:rPr lang="en-US" sz="1100" b="1" dirty="0">
                <a:latin typeface="Avenir Heavy" charset="0"/>
                <a:ea typeface="Avenir Heavy" charset="0"/>
                <a:cs typeface="Avenir Heavy" charset="0"/>
              </a:rPr>
              <a:t>Make sure you mention</a:t>
            </a:r>
          </a:p>
          <a:p>
            <a:pPr>
              <a:lnSpc>
                <a:spcPct val="110000"/>
              </a:lnSpc>
            </a:pPr>
            <a:r>
              <a:rPr lang="en-US" sz="1100" dirty="0" smtClean="0"/>
              <a:t>One person from each team goes to another team as an interviewee.</a:t>
            </a:r>
          </a:p>
          <a:p>
            <a:pPr>
              <a:lnSpc>
                <a:spcPct val="110000"/>
              </a:lnSpc>
            </a:pPr>
            <a:r>
              <a:rPr lang="en-US" sz="1100" dirty="0" smtClean="0"/>
              <a:t>Introduce yourselves to the interviewee, and introduce your topic.</a:t>
            </a:r>
          </a:p>
          <a:p>
            <a:pPr>
              <a:lnSpc>
                <a:spcPct val="110000"/>
              </a:lnSpc>
            </a:pPr>
            <a:r>
              <a:rPr lang="en-US" sz="1100" dirty="0" smtClean="0"/>
              <a:t>Talk to them about their experience with the topic. Look for stories and personal experiences. Especially important is to look for needs and pain points: what’s not working for them? </a:t>
            </a:r>
          </a:p>
          <a:p>
            <a:pPr>
              <a:lnSpc>
                <a:spcPct val="110000"/>
              </a:lnSpc>
            </a:pPr>
            <a:r>
              <a:rPr lang="en-US" sz="1100" dirty="0" smtClean="0"/>
              <a:t>Take notes on post-its.</a:t>
            </a:r>
            <a:endParaRPr lang="en-US" sz="1100" dirty="0"/>
          </a:p>
          <a:p>
            <a:pPr marL="0" indent="0">
              <a:lnSpc>
                <a:spcPct val="110000"/>
              </a:lnSpc>
              <a:buNone/>
            </a:pPr>
            <a:r>
              <a:rPr lang="en-US" sz="1100" b="1" dirty="0">
                <a:latin typeface="Avenir Heavy" charset="0"/>
                <a:ea typeface="Avenir Heavy" charset="0"/>
                <a:cs typeface="Avenir Heavy" charset="0"/>
              </a:rPr>
              <a:t>You can also add</a:t>
            </a:r>
          </a:p>
          <a:p>
            <a:pPr>
              <a:lnSpc>
                <a:spcPct val="110000"/>
              </a:lnSpc>
            </a:pPr>
            <a:r>
              <a:rPr lang="en-US" sz="1100" dirty="0" smtClean="0"/>
              <a:t>A good way to start is “tell me about the last time...” For example, “tell me about your last birthday party.”</a:t>
            </a:r>
          </a:p>
          <a:p>
            <a:pPr>
              <a:lnSpc>
                <a:spcPct val="110000"/>
              </a:lnSpc>
            </a:pPr>
            <a:r>
              <a:rPr lang="en-US" sz="1100" dirty="0" smtClean="0"/>
              <a:t>Always ask “why.” Just because someone else is, say, annoyed about traffic doesn’t mean they’re annoyed for the same reasons you would be.</a:t>
            </a:r>
            <a:endParaRPr lang="en-US" sz="1100" dirty="0"/>
          </a:p>
          <a:p>
            <a:pPr>
              <a:lnSpc>
                <a:spcPct val="110000"/>
              </a:lnSpc>
            </a:pPr>
            <a:endParaRPr lang="en-US" sz="1100" dirty="0"/>
          </a:p>
          <a:p>
            <a:pPr>
              <a:lnSpc>
                <a:spcPct val="110000"/>
              </a:lnSpc>
            </a:pPr>
            <a:endParaRPr lang="en-US" sz="1100" dirty="0"/>
          </a:p>
        </p:txBody>
      </p:sp>
      <p:pic>
        <p:nvPicPr>
          <p:cNvPr id="4" name="Picture Placeholder 3"/>
          <p:cNvPicPr>
            <a:picLocks noGrp="1" noChangeAspect="1"/>
          </p:cNvPicPr>
          <p:nvPr>
            <p:ph type="pic" sz="quarter" idx="13"/>
          </p:nvPr>
        </p:nvPicPr>
        <p:blipFill rotWithShape="1">
          <a:blip r:embed="rId2" cstate="print">
            <a:extLst>
              <a:ext uri="{28A0092B-C50C-407E-A947-70E740481C1C}">
                <a14:useLocalDpi xmlns:a14="http://schemas.microsoft.com/office/drawing/2010/main"/>
              </a:ext>
            </a:extLst>
          </a:blip>
          <a:srcRect t="-22187" b="-22187"/>
          <a:stretch/>
        </p:blipFill>
        <p:spPr/>
      </p:pic>
      <p:sp>
        <p:nvSpPr>
          <p:cNvPr id="2" name="Slide Number Placeholder 1"/>
          <p:cNvSpPr>
            <a:spLocks noGrp="1"/>
          </p:cNvSpPr>
          <p:nvPr>
            <p:ph type="sldNum" sz="quarter" idx="12"/>
          </p:nvPr>
        </p:nvSpPr>
        <p:spPr/>
        <p:txBody>
          <a:bodyPr/>
          <a:lstStyle/>
          <a:p>
            <a:fld id="{C0CB3714-13DC-464D-A4DF-FE4FE4F9F940}" type="slidenum">
              <a:rPr lang="en-US" smtClean="0"/>
              <a:t>7</a:t>
            </a:fld>
            <a:endParaRPr lang="en-US"/>
          </a:p>
        </p:txBody>
      </p:sp>
    </p:spTree>
    <p:extLst>
      <p:ext uri="{BB962C8B-B14F-4D97-AF65-F5344CB8AC3E}">
        <p14:creationId xmlns:p14="http://schemas.microsoft.com/office/powerpoint/2010/main" val="186518038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b="1" dirty="0" smtClean="0">
                <a:latin typeface="Avenir Heavy" charset="0"/>
                <a:ea typeface="Avenir Heavy" charset="0"/>
                <a:cs typeface="Avenir Heavy" charset="0"/>
              </a:rPr>
              <a:t>Define</a:t>
            </a:r>
            <a:endParaRPr lang="en-US" b="1" dirty="0">
              <a:latin typeface="Avenir Heavy" charset="0"/>
              <a:ea typeface="Avenir Heavy" charset="0"/>
              <a:cs typeface="Avenir Heavy" charset="0"/>
            </a:endParaRPr>
          </a:p>
        </p:txBody>
      </p:sp>
      <p:sp>
        <p:nvSpPr>
          <p:cNvPr id="7" name="Content Placeholder 6"/>
          <p:cNvSpPr>
            <a:spLocks noGrp="1"/>
          </p:cNvSpPr>
          <p:nvPr>
            <p:ph idx="1"/>
          </p:nvPr>
        </p:nvSpPr>
        <p:spPr>
          <a:xfrm>
            <a:off x="681039" y="1379536"/>
            <a:ext cx="3985617" cy="5338764"/>
          </a:xfrm>
        </p:spPr>
        <p:txBody>
          <a:bodyPr>
            <a:normAutofit lnSpcReduction="10000"/>
          </a:bodyPr>
          <a:lstStyle/>
          <a:p>
            <a:pPr marL="0" indent="0">
              <a:lnSpc>
                <a:spcPct val="110000"/>
              </a:lnSpc>
              <a:buNone/>
            </a:pPr>
            <a:r>
              <a:rPr lang="en-US" sz="1100" b="1" dirty="0">
                <a:latin typeface="Avenir Heavy" charset="0"/>
                <a:ea typeface="Avenir Heavy" charset="0"/>
                <a:cs typeface="Avenir Heavy" charset="0"/>
              </a:rPr>
              <a:t>Make sure you mention</a:t>
            </a:r>
          </a:p>
          <a:p>
            <a:pPr>
              <a:lnSpc>
                <a:spcPct val="110000"/>
              </a:lnSpc>
            </a:pPr>
            <a:r>
              <a:rPr lang="en-US" sz="1100" dirty="0" smtClean="0"/>
              <a:t>Thank your interviewee, and send them back to their team.</a:t>
            </a:r>
          </a:p>
          <a:p>
            <a:pPr>
              <a:lnSpc>
                <a:spcPct val="110000"/>
              </a:lnSpc>
            </a:pPr>
            <a:r>
              <a:rPr lang="en-US" sz="1100" dirty="0" smtClean="0"/>
              <a:t>Tell your returning team member about the interview you just had. As you’re telling them, start putting notes on this page.</a:t>
            </a:r>
          </a:p>
          <a:p>
            <a:pPr>
              <a:lnSpc>
                <a:spcPct val="110000"/>
              </a:lnSpc>
            </a:pPr>
            <a:r>
              <a:rPr lang="en-US" sz="1100" dirty="0" smtClean="0"/>
              <a:t>Come up with a portrait of the person you just interviewed. Draw a picture of them, and give them a nickname.</a:t>
            </a:r>
          </a:p>
          <a:p>
            <a:pPr>
              <a:lnSpc>
                <a:spcPct val="110000"/>
              </a:lnSpc>
            </a:pPr>
            <a:r>
              <a:rPr lang="en-US" sz="1100" dirty="0" smtClean="0"/>
              <a:t>You probably heard some problems or pain points from your interview. But what people tell you may be only part of the real problem. Make an educated guess about what you think might be going on behind the scenes.</a:t>
            </a:r>
          </a:p>
          <a:p>
            <a:pPr marL="0" indent="0">
              <a:lnSpc>
                <a:spcPct val="110000"/>
              </a:lnSpc>
              <a:buNone/>
            </a:pPr>
            <a:r>
              <a:rPr lang="en-US" sz="1100" b="1" dirty="0" smtClean="0">
                <a:latin typeface="Avenir Heavy" charset="0"/>
                <a:ea typeface="Avenir Heavy" charset="0"/>
                <a:cs typeface="Avenir Heavy" charset="0"/>
              </a:rPr>
              <a:t>You </a:t>
            </a:r>
            <a:r>
              <a:rPr lang="en-US" sz="1100" b="1" dirty="0">
                <a:latin typeface="Avenir Heavy" charset="0"/>
                <a:ea typeface="Avenir Heavy" charset="0"/>
                <a:cs typeface="Avenir Heavy" charset="0"/>
              </a:rPr>
              <a:t>can also add</a:t>
            </a:r>
          </a:p>
          <a:p>
            <a:pPr>
              <a:lnSpc>
                <a:spcPct val="110000"/>
              </a:lnSpc>
            </a:pPr>
            <a:r>
              <a:rPr lang="en-US" sz="1100" dirty="0"/>
              <a:t>Your returning team member doesn’t just have to listen. They can also interview you about the </a:t>
            </a:r>
            <a:r>
              <a:rPr lang="en-US" sz="1100" dirty="0" smtClean="0"/>
              <a:t>interview, and </a:t>
            </a:r>
            <a:r>
              <a:rPr lang="en-US" sz="1100" dirty="0"/>
              <a:t>ask </a:t>
            </a:r>
            <a:r>
              <a:rPr lang="en-US" sz="1100" dirty="0" smtClean="0"/>
              <a:t>you questions.</a:t>
            </a:r>
          </a:p>
          <a:p>
            <a:pPr>
              <a:lnSpc>
                <a:spcPct val="110000"/>
              </a:lnSpc>
            </a:pPr>
            <a:r>
              <a:rPr lang="en-US" sz="1100" dirty="0" smtClean="0"/>
              <a:t>You might not be totally correct about the problem you identified. You’ll have a chance to ask your interviewee about this later.</a:t>
            </a:r>
          </a:p>
          <a:p>
            <a:pPr>
              <a:lnSpc>
                <a:spcPct val="110000"/>
              </a:lnSpc>
            </a:pPr>
            <a:r>
              <a:rPr lang="en-US" sz="1100" dirty="0" smtClean="0"/>
              <a:t>There are many problems you could solve within your topic. You’re using the lens of one person’s experience to narrow your focus and define one problem.</a:t>
            </a:r>
            <a:endParaRPr lang="en-US" sz="1100" dirty="0"/>
          </a:p>
          <a:p>
            <a:pPr>
              <a:lnSpc>
                <a:spcPct val="110000"/>
              </a:lnSpc>
            </a:pPr>
            <a:endParaRPr lang="en-US" sz="1100" dirty="0"/>
          </a:p>
        </p:txBody>
      </p:sp>
      <p:pic>
        <p:nvPicPr>
          <p:cNvPr id="4" name="Picture Placeholder 3"/>
          <p:cNvPicPr>
            <a:picLocks noGrp="1" noChangeAspect="1"/>
          </p:cNvPicPr>
          <p:nvPr>
            <p:ph type="pic" sz="quarter" idx="13"/>
          </p:nvPr>
        </p:nvPicPr>
        <p:blipFill rotWithShape="1">
          <a:blip r:embed="rId2" cstate="print">
            <a:extLst>
              <a:ext uri="{28A0092B-C50C-407E-A947-70E740481C1C}">
                <a14:useLocalDpi xmlns:a14="http://schemas.microsoft.com/office/drawing/2010/main"/>
              </a:ext>
            </a:extLst>
          </a:blip>
          <a:srcRect t="-22187" b="-22187"/>
          <a:stretch/>
        </p:blipFill>
        <p:spPr/>
      </p:pic>
      <p:sp>
        <p:nvSpPr>
          <p:cNvPr id="2" name="Slide Number Placeholder 1"/>
          <p:cNvSpPr>
            <a:spLocks noGrp="1"/>
          </p:cNvSpPr>
          <p:nvPr>
            <p:ph type="sldNum" sz="quarter" idx="12"/>
          </p:nvPr>
        </p:nvSpPr>
        <p:spPr/>
        <p:txBody>
          <a:bodyPr/>
          <a:lstStyle/>
          <a:p>
            <a:fld id="{C0CB3714-13DC-464D-A4DF-FE4FE4F9F940}" type="slidenum">
              <a:rPr lang="en-US" smtClean="0"/>
              <a:t>8</a:t>
            </a:fld>
            <a:endParaRPr lang="en-US"/>
          </a:p>
        </p:txBody>
      </p:sp>
    </p:spTree>
    <p:extLst>
      <p:ext uri="{BB962C8B-B14F-4D97-AF65-F5344CB8AC3E}">
        <p14:creationId xmlns:p14="http://schemas.microsoft.com/office/powerpoint/2010/main" val="137713816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9287</TotalTime>
  <Words>2391</Words>
  <Application>Microsoft Macintosh PowerPoint</Application>
  <PresentationFormat>A4 Paper (210x297 mm)</PresentationFormat>
  <Paragraphs>203</Paragraphs>
  <Slides>15</Slides>
  <Notes>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15</vt:i4>
      </vt:variant>
    </vt:vector>
  </HeadingPairs>
  <TitlesOfParts>
    <vt:vector size="23" baseType="lpstr">
      <vt:lpstr>Avenir Black Oblique</vt:lpstr>
      <vt:lpstr>Avenir Book</vt:lpstr>
      <vt:lpstr>Avenir Heavy</vt:lpstr>
      <vt:lpstr>Avenir Light Oblique</vt:lpstr>
      <vt:lpstr>Avenir Next</vt:lpstr>
      <vt:lpstr>Calibri</vt:lpstr>
      <vt:lpstr>Arial</vt:lpstr>
      <vt:lpstr>Office Theme</vt:lpstr>
      <vt:lpstr>Design Dash</vt:lpstr>
      <vt:lpstr>General Advice</vt:lpstr>
      <vt:lpstr>Timing</vt:lpstr>
      <vt:lpstr>Space &amp; Materials</vt:lpstr>
      <vt:lpstr>Introduce the Activity</vt:lpstr>
      <vt:lpstr>Choose the Topic</vt:lpstr>
      <vt:lpstr>Meet your Team</vt:lpstr>
      <vt:lpstr>Interview</vt:lpstr>
      <vt:lpstr>Define</vt:lpstr>
      <vt:lpstr>Draw</vt:lpstr>
      <vt:lpstr>Prototype</vt:lpstr>
      <vt:lpstr>Test</vt:lpstr>
      <vt:lpstr>Iterate</vt:lpstr>
      <vt:lpstr>Debrief</vt:lpstr>
      <vt:lpstr>Credits &amp; Copyleft</vt:lpstr>
    </vt:vector>
  </TitlesOfParts>
  <Company/>
  <LinksUpToDate>false</LinksUpToDate>
  <SharedDoc>false</SharedDoc>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Timing</dc:title>
  <dc:creator>molly wilson</dc:creator>
  <cp:lastModifiedBy>molly wilson</cp:lastModifiedBy>
  <cp:revision>31</cp:revision>
  <cp:lastPrinted>2018-01-19T21:56:19Z</cp:lastPrinted>
  <dcterms:created xsi:type="dcterms:W3CDTF">2018-01-12T18:09:27Z</dcterms:created>
  <dcterms:modified xsi:type="dcterms:W3CDTF">2018-01-23T13:45:36Z</dcterms:modified>
</cp:coreProperties>
</file>